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7" r:id="rId2"/>
    <p:sldId id="301" r:id="rId3"/>
    <p:sldId id="303" r:id="rId4"/>
    <p:sldId id="306" r:id="rId5"/>
    <p:sldId id="307" r:id="rId6"/>
    <p:sldId id="311" r:id="rId7"/>
    <p:sldId id="305" r:id="rId8"/>
    <p:sldId id="269" r:id="rId9"/>
    <p:sldId id="278" r:id="rId10"/>
    <p:sldId id="309" r:id="rId11"/>
    <p:sldId id="289" r:id="rId12"/>
    <p:sldId id="310" r:id="rId13"/>
    <p:sldId id="273" r:id="rId14"/>
    <p:sldId id="298" r:id="rId15"/>
    <p:sldId id="297" r:id="rId16"/>
    <p:sldId id="290" r:id="rId17"/>
    <p:sldId id="291" r:id="rId18"/>
    <p:sldId id="274" r:id="rId19"/>
    <p:sldId id="312" r:id="rId20"/>
    <p:sldId id="300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53" autoAdjust="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1224C-BBFD-4B9D-8DD5-ADA676FA72D3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3668826-57A8-4B3E-A700-432E513A8CA7}">
      <dgm:prSet phldrT="[文本]"/>
      <dgm:spPr/>
      <dgm:t>
        <a:bodyPr/>
        <a:lstStyle/>
        <a:p>
          <a:r>
            <a:rPr lang="zh-CN" altLang="en-US" dirty="0" smtClean="0"/>
            <a:t>苏美尔文</a:t>
          </a:r>
          <a:endParaRPr lang="zh-CN" altLang="en-US" dirty="0"/>
        </a:p>
      </dgm:t>
    </dgm:pt>
    <dgm:pt modelId="{C9B3C316-8490-4CD4-85E6-BCFA400F6B2A}" type="parTrans" cxnId="{2802EF88-8D15-4DEE-AE76-5CFD39C27238}">
      <dgm:prSet/>
      <dgm:spPr/>
      <dgm:t>
        <a:bodyPr/>
        <a:lstStyle/>
        <a:p>
          <a:endParaRPr lang="zh-CN" altLang="en-US"/>
        </a:p>
      </dgm:t>
    </dgm:pt>
    <dgm:pt modelId="{77847F69-8D4E-4218-B0F1-B370A3BAFA7A}" type="sibTrans" cxnId="{2802EF88-8D15-4DEE-AE76-5CFD39C27238}">
      <dgm:prSet/>
      <dgm:spPr/>
      <dgm:t>
        <a:bodyPr/>
        <a:lstStyle/>
        <a:p>
          <a:endParaRPr lang="zh-CN" altLang="en-US"/>
        </a:p>
      </dgm:t>
    </dgm:pt>
    <dgm:pt modelId="{623961EA-1232-418E-82C7-5A55AD496948}">
      <dgm:prSet phldrT="[文本]"/>
      <dgm:spPr/>
      <dgm:t>
        <a:bodyPr/>
        <a:lstStyle/>
        <a:p>
          <a:r>
            <a:rPr lang="zh-CN" altLang="en-US" dirty="0"/>
            <a:t>西奈半岛文字</a:t>
          </a:r>
        </a:p>
      </dgm:t>
    </dgm:pt>
    <dgm:pt modelId="{D04F360F-47ED-415E-AB75-249E7F8800C2}" type="parTrans" cxnId="{30504945-68D7-4C0E-AFB9-C152A5910789}">
      <dgm:prSet/>
      <dgm:spPr/>
      <dgm:t>
        <a:bodyPr/>
        <a:lstStyle/>
        <a:p>
          <a:endParaRPr lang="zh-CN" altLang="en-US"/>
        </a:p>
      </dgm:t>
    </dgm:pt>
    <dgm:pt modelId="{448B7D96-9873-4065-B902-657B70F5167A}" type="sibTrans" cxnId="{30504945-68D7-4C0E-AFB9-C152A5910789}">
      <dgm:prSet/>
      <dgm:spPr/>
      <dgm:t>
        <a:bodyPr/>
        <a:lstStyle/>
        <a:p>
          <a:endParaRPr lang="zh-CN" altLang="en-US"/>
        </a:p>
      </dgm:t>
    </dgm:pt>
    <dgm:pt modelId="{036FAF78-D97C-4CBC-82EF-93427ED63F37}">
      <dgm:prSet phldrT="[文本]"/>
      <dgm:spPr/>
      <dgm:t>
        <a:bodyPr/>
        <a:lstStyle/>
        <a:p>
          <a:r>
            <a:rPr lang="zh-CN" altLang="en-US" dirty="0"/>
            <a:t>哈拉巴文字</a:t>
          </a:r>
        </a:p>
      </dgm:t>
    </dgm:pt>
    <dgm:pt modelId="{76EE8648-9A27-4123-8BD9-A175DF0FA932}" type="parTrans" cxnId="{753FD675-11DC-4CF6-8FC2-8F1B53172AA4}">
      <dgm:prSet/>
      <dgm:spPr/>
      <dgm:t>
        <a:bodyPr/>
        <a:lstStyle/>
        <a:p>
          <a:endParaRPr lang="zh-CN" altLang="en-US"/>
        </a:p>
      </dgm:t>
    </dgm:pt>
    <dgm:pt modelId="{47836741-1E2E-4376-A927-FA6D32134ED7}" type="sibTrans" cxnId="{753FD675-11DC-4CF6-8FC2-8F1B53172AA4}">
      <dgm:prSet/>
      <dgm:spPr/>
      <dgm:t>
        <a:bodyPr/>
        <a:lstStyle/>
        <a:p>
          <a:endParaRPr lang="zh-CN" altLang="en-US"/>
        </a:p>
      </dgm:t>
    </dgm:pt>
    <dgm:pt modelId="{36B1E53F-5AD3-49C3-956D-E39EF6E3E3C6}">
      <dgm:prSet phldrT="[文本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腓尼基字母</a:t>
          </a:r>
        </a:p>
      </dgm:t>
    </dgm:pt>
    <dgm:pt modelId="{A80F341F-4DDA-4601-84C5-DC9D500F051E}" type="parTrans" cxnId="{19F0A4AA-A76B-4674-B775-A9CA6114B61A}">
      <dgm:prSet/>
      <dgm:spPr/>
      <dgm:t>
        <a:bodyPr/>
        <a:lstStyle/>
        <a:p>
          <a:endParaRPr lang="zh-CN" altLang="en-US"/>
        </a:p>
      </dgm:t>
    </dgm:pt>
    <dgm:pt modelId="{105492C0-1605-461C-A3B1-B3FEA6858601}" type="sibTrans" cxnId="{19F0A4AA-A76B-4674-B775-A9CA6114B61A}">
      <dgm:prSet/>
      <dgm:spPr/>
      <dgm:t>
        <a:bodyPr/>
        <a:lstStyle/>
        <a:p>
          <a:endParaRPr lang="zh-CN" altLang="en-US"/>
        </a:p>
      </dgm:t>
    </dgm:pt>
    <dgm:pt modelId="{C90249D9-2782-4A4F-A270-7D4BE4E0966A}">
      <dgm:prSet phldrT="[文本]"/>
      <dgm:spPr/>
      <dgm:t>
        <a:bodyPr/>
        <a:lstStyle/>
        <a:p>
          <a:r>
            <a:rPr lang="zh-CN" altLang="en-US"/>
            <a:t>埃及象形文字</a:t>
          </a:r>
        </a:p>
      </dgm:t>
    </dgm:pt>
    <dgm:pt modelId="{B7F07A76-39C9-4322-B440-90DA32B5FF09}" type="parTrans" cxnId="{8D941146-8ED9-4892-BB5E-FC839780B7AF}">
      <dgm:prSet/>
      <dgm:spPr/>
      <dgm:t>
        <a:bodyPr/>
        <a:lstStyle/>
        <a:p>
          <a:endParaRPr lang="zh-CN" altLang="en-US"/>
        </a:p>
      </dgm:t>
    </dgm:pt>
    <dgm:pt modelId="{98BD853F-EB39-4173-AB42-EB11127BE5B4}" type="sibTrans" cxnId="{8D941146-8ED9-4892-BB5E-FC839780B7AF}">
      <dgm:prSet/>
      <dgm:spPr/>
      <dgm:t>
        <a:bodyPr/>
        <a:lstStyle/>
        <a:p>
          <a:endParaRPr lang="zh-CN" altLang="en-US"/>
        </a:p>
      </dgm:t>
    </dgm:pt>
    <dgm:pt modelId="{9A72B484-0963-4087-9250-8B1535FE0F5D}">
      <dgm:prSet phldrT="[文本]"/>
      <dgm:spPr/>
      <dgm:t>
        <a:bodyPr/>
        <a:lstStyle/>
        <a:p>
          <a:r>
            <a:rPr lang="zh-CN" altLang="en-US"/>
            <a:t>楔形文字</a:t>
          </a:r>
        </a:p>
      </dgm:t>
    </dgm:pt>
    <dgm:pt modelId="{BABFAA03-F68E-400D-93F1-BD3FE6D8B843}" type="parTrans" cxnId="{E250BB96-B524-4D58-80F5-A474D961CA84}">
      <dgm:prSet/>
      <dgm:spPr/>
      <dgm:t>
        <a:bodyPr/>
        <a:lstStyle/>
        <a:p>
          <a:endParaRPr lang="zh-CN" altLang="en-US"/>
        </a:p>
      </dgm:t>
    </dgm:pt>
    <dgm:pt modelId="{4C765B86-EBF8-4BAC-A801-87CCE31F647C}" type="sibTrans" cxnId="{E250BB96-B524-4D58-80F5-A474D961CA84}">
      <dgm:prSet/>
      <dgm:spPr/>
      <dgm:t>
        <a:bodyPr/>
        <a:lstStyle/>
        <a:p>
          <a:endParaRPr lang="zh-CN" altLang="en-US"/>
        </a:p>
      </dgm:t>
    </dgm:pt>
    <dgm:pt modelId="{089BC0FD-04E5-4E03-95FB-986C8841BE7A}">
      <dgm:prSet phldrT="[文本]"/>
      <dgm:spPr/>
      <dgm:t>
        <a:bodyPr/>
        <a:lstStyle/>
        <a:p>
          <a:r>
            <a:rPr lang="zh-CN" altLang="en-US"/>
            <a:t>汉字</a:t>
          </a:r>
        </a:p>
      </dgm:t>
    </dgm:pt>
    <dgm:pt modelId="{1E236C6D-5F7C-48E9-99E9-EBB7C3897019}" type="parTrans" cxnId="{A6FC9B94-2015-404F-B55E-085EC909016C}">
      <dgm:prSet/>
      <dgm:spPr/>
      <dgm:t>
        <a:bodyPr/>
        <a:lstStyle/>
        <a:p>
          <a:endParaRPr lang="zh-CN" altLang="en-US"/>
        </a:p>
      </dgm:t>
    </dgm:pt>
    <dgm:pt modelId="{7CB58437-119C-438F-9CD0-205FC2F848E3}" type="sibTrans" cxnId="{A6FC9B94-2015-404F-B55E-085EC909016C}">
      <dgm:prSet/>
      <dgm:spPr/>
      <dgm:t>
        <a:bodyPr/>
        <a:lstStyle/>
        <a:p>
          <a:endParaRPr lang="zh-CN" altLang="en-US"/>
        </a:p>
      </dgm:t>
    </dgm:pt>
    <dgm:pt modelId="{EA117497-ED2C-4FE4-BE5C-0BDB4E06956F}">
      <dgm:prSet phldrT="[文本]"/>
      <dgm:spPr/>
      <dgm:t>
        <a:bodyPr/>
        <a:lstStyle/>
        <a:p>
          <a:r>
            <a:rPr lang="zh-CN" altLang="en-US" dirty="0"/>
            <a:t>玛雅文字</a:t>
          </a:r>
        </a:p>
      </dgm:t>
    </dgm:pt>
    <dgm:pt modelId="{53E78F48-8189-4088-A2BA-7D507BBB3F68}" type="parTrans" cxnId="{D37F8172-B541-4BF7-89A8-AF19049CA105}">
      <dgm:prSet/>
      <dgm:spPr/>
      <dgm:t>
        <a:bodyPr/>
        <a:lstStyle/>
        <a:p>
          <a:endParaRPr lang="zh-CN" altLang="en-US"/>
        </a:p>
      </dgm:t>
    </dgm:pt>
    <dgm:pt modelId="{2785796B-6D43-4207-8183-05253D965178}" type="sibTrans" cxnId="{D37F8172-B541-4BF7-89A8-AF19049CA105}">
      <dgm:prSet/>
      <dgm:spPr/>
      <dgm:t>
        <a:bodyPr/>
        <a:lstStyle/>
        <a:p>
          <a:endParaRPr lang="zh-CN" altLang="en-US"/>
        </a:p>
      </dgm:t>
    </dgm:pt>
    <dgm:pt modelId="{04720309-14AA-47F6-A01D-0B43581403DD}">
      <dgm:prSet phldrT="[文本]"/>
      <dgm:spPr/>
      <dgm:t>
        <a:bodyPr/>
        <a:lstStyle/>
        <a:p>
          <a:r>
            <a:rPr lang="zh-CN" altLang="en-US"/>
            <a:t>假名</a:t>
          </a:r>
        </a:p>
      </dgm:t>
    </dgm:pt>
    <dgm:pt modelId="{C2B40AE3-748A-4880-AB08-47751FBBB21F}" type="parTrans" cxnId="{84CC57BA-24E4-47FA-AB60-A996A5EFA103}">
      <dgm:prSet/>
      <dgm:spPr/>
      <dgm:t>
        <a:bodyPr/>
        <a:lstStyle/>
        <a:p>
          <a:endParaRPr lang="zh-CN" altLang="en-US"/>
        </a:p>
      </dgm:t>
    </dgm:pt>
    <dgm:pt modelId="{19EE96D9-D1FA-4727-9F88-7F2308D90231}" type="sibTrans" cxnId="{84CC57BA-24E4-47FA-AB60-A996A5EFA103}">
      <dgm:prSet/>
      <dgm:spPr/>
      <dgm:t>
        <a:bodyPr/>
        <a:lstStyle/>
        <a:p>
          <a:endParaRPr lang="zh-CN" altLang="en-US"/>
        </a:p>
      </dgm:t>
    </dgm:pt>
    <dgm:pt modelId="{74222BAC-11A6-4E56-90F9-4BB32B9F8C01}">
      <dgm:prSet phldrT="[文本]"/>
      <dgm:spPr/>
      <dgm:t>
        <a:bodyPr/>
        <a:lstStyle/>
        <a:p>
          <a:r>
            <a:rPr lang="zh-CN" altLang="en-US"/>
            <a:t>希腊字母</a:t>
          </a:r>
        </a:p>
      </dgm:t>
    </dgm:pt>
    <dgm:pt modelId="{FADAA2C3-FDF3-4981-B9B0-2A3ECCD88112}" type="parTrans" cxnId="{A9A1CD9D-5A94-4D67-9AA8-DCCA618E5BDC}">
      <dgm:prSet/>
      <dgm:spPr/>
      <dgm:t>
        <a:bodyPr/>
        <a:lstStyle/>
        <a:p>
          <a:endParaRPr lang="zh-CN" altLang="en-US"/>
        </a:p>
      </dgm:t>
    </dgm:pt>
    <dgm:pt modelId="{5016B88D-016B-4EB4-855F-BD4940B5B271}" type="sibTrans" cxnId="{A9A1CD9D-5A94-4D67-9AA8-DCCA618E5BDC}">
      <dgm:prSet/>
      <dgm:spPr/>
      <dgm:t>
        <a:bodyPr/>
        <a:lstStyle/>
        <a:p>
          <a:endParaRPr lang="zh-CN" altLang="en-US"/>
        </a:p>
      </dgm:t>
    </dgm:pt>
    <dgm:pt modelId="{F868D8C9-8494-4304-8441-598D3B12F791}">
      <dgm:prSet phldrT="[文本]"/>
      <dgm:spPr/>
      <dgm:t>
        <a:bodyPr/>
        <a:lstStyle/>
        <a:p>
          <a:r>
            <a:rPr lang="zh-CN" altLang="en-US" dirty="0"/>
            <a:t>阿拉米字母</a:t>
          </a:r>
        </a:p>
      </dgm:t>
    </dgm:pt>
    <dgm:pt modelId="{B447E6DF-6AA8-480F-B4B4-112825F4D70D}" type="parTrans" cxnId="{70BE5DAD-7A1E-486D-B59F-FA3E1630BD75}">
      <dgm:prSet/>
      <dgm:spPr/>
      <dgm:t>
        <a:bodyPr/>
        <a:lstStyle/>
        <a:p>
          <a:endParaRPr lang="zh-CN" altLang="en-US"/>
        </a:p>
      </dgm:t>
    </dgm:pt>
    <dgm:pt modelId="{259FF394-410D-45A6-ABB3-B696DA5FC484}" type="sibTrans" cxnId="{70BE5DAD-7A1E-486D-B59F-FA3E1630BD75}">
      <dgm:prSet/>
      <dgm:spPr/>
      <dgm:t>
        <a:bodyPr/>
        <a:lstStyle/>
        <a:p>
          <a:endParaRPr lang="zh-CN" altLang="en-US"/>
        </a:p>
      </dgm:t>
    </dgm:pt>
    <dgm:pt modelId="{0E6E4AF3-2D1A-410C-AF1C-C5B65C10FDA8}">
      <dgm:prSet phldrT="[文本]"/>
      <dgm:spPr/>
      <dgm:t>
        <a:bodyPr/>
        <a:lstStyle/>
        <a:p>
          <a:r>
            <a:rPr lang="zh-CN" altLang="en-US"/>
            <a:t>拉丁字母</a:t>
          </a:r>
        </a:p>
      </dgm:t>
    </dgm:pt>
    <dgm:pt modelId="{AB59C711-2E2C-41AA-9162-BA9A6B992B7E}" type="parTrans" cxnId="{56D28FB0-C16C-41AE-8603-765F1F2834A1}">
      <dgm:prSet/>
      <dgm:spPr/>
      <dgm:t>
        <a:bodyPr/>
        <a:lstStyle/>
        <a:p>
          <a:endParaRPr lang="zh-CN" altLang="en-US"/>
        </a:p>
      </dgm:t>
    </dgm:pt>
    <dgm:pt modelId="{5008FE20-2431-4AE5-8ED8-A2D7E3D053DB}" type="sibTrans" cxnId="{56D28FB0-C16C-41AE-8603-765F1F2834A1}">
      <dgm:prSet/>
      <dgm:spPr/>
      <dgm:t>
        <a:bodyPr/>
        <a:lstStyle/>
        <a:p>
          <a:endParaRPr lang="zh-CN" altLang="en-US"/>
        </a:p>
      </dgm:t>
    </dgm:pt>
    <dgm:pt modelId="{7D852714-ECD4-4E4E-A5F6-20853E2E908F}">
      <dgm:prSet phldrT="[文本]"/>
      <dgm:spPr/>
      <dgm:t>
        <a:bodyPr/>
        <a:lstStyle/>
        <a:p>
          <a:r>
            <a:rPr lang="zh-CN" altLang="en-US"/>
            <a:t>基里尔字母</a:t>
          </a:r>
        </a:p>
      </dgm:t>
    </dgm:pt>
    <dgm:pt modelId="{E96B9E76-DFA3-417E-AFF8-6D8A89DBBC23}" type="parTrans" cxnId="{8BC1EF11-4ECD-4CE4-8F4F-8EF360D78709}">
      <dgm:prSet/>
      <dgm:spPr/>
      <dgm:t>
        <a:bodyPr/>
        <a:lstStyle/>
        <a:p>
          <a:endParaRPr lang="zh-CN" altLang="en-US"/>
        </a:p>
      </dgm:t>
    </dgm:pt>
    <dgm:pt modelId="{7DF96146-E0F9-4EA4-B116-2AD7E956E6C2}" type="sibTrans" cxnId="{8BC1EF11-4ECD-4CE4-8F4F-8EF360D78709}">
      <dgm:prSet/>
      <dgm:spPr/>
      <dgm:t>
        <a:bodyPr/>
        <a:lstStyle/>
        <a:p>
          <a:endParaRPr lang="zh-CN" altLang="en-US"/>
        </a:p>
      </dgm:t>
    </dgm:pt>
    <dgm:pt modelId="{779CE3BD-4EE5-4EC4-8C80-0B5A795F23F2}">
      <dgm:prSet phldrT="[文本]"/>
      <dgm:spPr/>
      <dgm:t>
        <a:bodyPr/>
        <a:lstStyle/>
        <a:p>
          <a:r>
            <a:rPr lang="zh-CN" altLang="en-US" dirty="0" smtClean="0"/>
            <a:t>希伯来字母</a:t>
          </a:r>
          <a:endParaRPr lang="zh-CN" altLang="en-US" dirty="0"/>
        </a:p>
      </dgm:t>
    </dgm:pt>
    <dgm:pt modelId="{835F877B-E225-40E9-BF8E-463EF7980A8A}" type="parTrans" cxnId="{3673146F-556A-4C87-A67D-3B74F18ADC88}">
      <dgm:prSet/>
      <dgm:spPr/>
      <dgm:t>
        <a:bodyPr/>
        <a:lstStyle/>
        <a:p>
          <a:endParaRPr lang="zh-CN" altLang="en-US"/>
        </a:p>
      </dgm:t>
    </dgm:pt>
    <dgm:pt modelId="{C9C0C263-4264-4159-A479-C1FCEF48B2B3}" type="sibTrans" cxnId="{3673146F-556A-4C87-A67D-3B74F18ADC88}">
      <dgm:prSet/>
      <dgm:spPr/>
      <dgm:t>
        <a:bodyPr/>
        <a:lstStyle/>
        <a:p>
          <a:endParaRPr lang="zh-CN" altLang="en-US"/>
        </a:p>
      </dgm:t>
    </dgm:pt>
    <dgm:pt modelId="{6465765F-573F-4989-AA97-53A3E21C94EE}">
      <dgm:prSet phldrT="[文本]"/>
      <dgm:spPr/>
      <dgm:t>
        <a:bodyPr/>
        <a:lstStyle/>
        <a:p>
          <a:r>
            <a:rPr lang="zh-CN" altLang="en-US"/>
            <a:t>梵文</a:t>
          </a:r>
        </a:p>
      </dgm:t>
    </dgm:pt>
    <dgm:pt modelId="{42156A19-9BC1-4C3A-AA3B-86A1F30D62F3}" type="parTrans" cxnId="{8F3F2399-6F51-4498-926C-19B9EF6F9677}">
      <dgm:prSet/>
      <dgm:spPr/>
      <dgm:t>
        <a:bodyPr/>
        <a:lstStyle/>
        <a:p>
          <a:endParaRPr lang="zh-CN" altLang="en-US"/>
        </a:p>
      </dgm:t>
    </dgm:pt>
    <dgm:pt modelId="{2AA7B958-BB7F-481B-8522-8A0A4045E72B}" type="sibTrans" cxnId="{8F3F2399-6F51-4498-926C-19B9EF6F9677}">
      <dgm:prSet/>
      <dgm:spPr/>
      <dgm:t>
        <a:bodyPr/>
        <a:lstStyle/>
        <a:p>
          <a:endParaRPr lang="zh-CN" altLang="en-US"/>
        </a:p>
      </dgm:t>
    </dgm:pt>
    <dgm:pt modelId="{64B4F6F6-0C87-48EA-A863-39CA50213407}">
      <dgm:prSet phldrT="[文本]"/>
      <dgm:spPr/>
      <dgm:t>
        <a:bodyPr/>
        <a:lstStyle/>
        <a:p>
          <a:r>
            <a:rPr lang="zh-CN" altLang="en-US"/>
            <a:t>粟特文</a:t>
          </a:r>
        </a:p>
      </dgm:t>
    </dgm:pt>
    <dgm:pt modelId="{9DD567C3-669C-41D6-8A3F-8EBCEBBA5677}" type="parTrans" cxnId="{E0502D07-378F-499D-80C6-C4C5A62B024F}">
      <dgm:prSet/>
      <dgm:spPr/>
      <dgm:t>
        <a:bodyPr/>
        <a:lstStyle/>
        <a:p>
          <a:endParaRPr lang="zh-CN" altLang="en-US"/>
        </a:p>
      </dgm:t>
    </dgm:pt>
    <dgm:pt modelId="{8282A014-F33E-4750-A083-56FCD3B182E7}" type="sibTrans" cxnId="{E0502D07-378F-499D-80C6-C4C5A62B024F}">
      <dgm:prSet/>
      <dgm:spPr/>
      <dgm:t>
        <a:bodyPr/>
        <a:lstStyle/>
        <a:p>
          <a:endParaRPr lang="zh-CN" altLang="en-US"/>
        </a:p>
      </dgm:t>
    </dgm:pt>
    <dgm:pt modelId="{BDCC1AB4-362A-4CA1-86BF-21952100B169}">
      <dgm:prSet phldrT="[文本]"/>
      <dgm:spPr/>
      <dgm:t>
        <a:bodyPr/>
        <a:lstStyle/>
        <a:p>
          <a:r>
            <a:rPr lang="zh-CN" altLang="en-US" dirty="0" smtClean="0"/>
            <a:t>阿拉伯字母</a:t>
          </a:r>
          <a:endParaRPr lang="zh-CN" altLang="en-US" dirty="0"/>
        </a:p>
      </dgm:t>
    </dgm:pt>
    <dgm:pt modelId="{189B94D4-2602-4649-BCF8-5A37D1F00E38}" type="parTrans" cxnId="{9326CD87-71D0-4ECB-9949-A870DFF7B9E0}">
      <dgm:prSet/>
      <dgm:spPr/>
      <dgm:t>
        <a:bodyPr/>
        <a:lstStyle/>
        <a:p>
          <a:endParaRPr lang="zh-CN" altLang="en-US"/>
        </a:p>
      </dgm:t>
    </dgm:pt>
    <dgm:pt modelId="{8F4ECB45-D34A-4900-9853-FBEAB85EC3EE}" type="sibTrans" cxnId="{9326CD87-71D0-4ECB-9949-A870DFF7B9E0}">
      <dgm:prSet/>
      <dgm:spPr/>
      <dgm:t>
        <a:bodyPr/>
        <a:lstStyle/>
        <a:p>
          <a:endParaRPr lang="zh-CN" altLang="en-US"/>
        </a:p>
      </dgm:t>
    </dgm:pt>
    <dgm:pt modelId="{60A7E39C-7471-4F34-96DE-C5036652B627}">
      <dgm:prSet phldrT="[文本]"/>
      <dgm:spPr/>
      <dgm:t>
        <a:bodyPr/>
        <a:lstStyle/>
        <a:p>
          <a:r>
            <a:rPr lang="zh-CN" altLang="en-US"/>
            <a:t>回鹘文</a:t>
          </a:r>
        </a:p>
      </dgm:t>
    </dgm:pt>
    <dgm:pt modelId="{34C6A72A-F9FF-485A-90AE-C170A76F3E87}" type="parTrans" cxnId="{038B7C58-A16A-4F59-9D9C-B154DBAB1A88}">
      <dgm:prSet/>
      <dgm:spPr/>
      <dgm:t>
        <a:bodyPr/>
        <a:lstStyle/>
        <a:p>
          <a:endParaRPr lang="zh-CN" altLang="en-US"/>
        </a:p>
      </dgm:t>
    </dgm:pt>
    <dgm:pt modelId="{A455736E-2E04-46F6-8F6C-61E6F81E5AE7}" type="sibTrans" cxnId="{038B7C58-A16A-4F59-9D9C-B154DBAB1A88}">
      <dgm:prSet/>
      <dgm:spPr/>
      <dgm:t>
        <a:bodyPr/>
        <a:lstStyle/>
        <a:p>
          <a:endParaRPr lang="zh-CN" altLang="en-US"/>
        </a:p>
      </dgm:t>
    </dgm:pt>
    <dgm:pt modelId="{F2F66403-0A73-49A4-ACB6-30B74E8FAA58}">
      <dgm:prSet phldrT="[文本]"/>
      <dgm:spPr/>
      <dgm:t>
        <a:bodyPr/>
        <a:lstStyle/>
        <a:p>
          <a:r>
            <a:rPr lang="zh-CN" altLang="en-US"/>
            <a:t>蒙文</a:t>
          </a:r>
        </a:p>
      </dgm:t>
    </dgm:pt>
    <dgm:pt modelId="{4AECB5F0-8DF7-4BB6-B98A-52CC2CB27110}" type="parTrans" cxnId="{D2BAEE6F-4960-445B-97B2-40FC6B4868DD}">
      <dgm:prSet/>
      <dgm:spPr/>
      <dgm:t>
        <a:bodyPr/>
        <a:lstStyle/>
        <a:p>
          <a:endParaRPr lang="zh-CN" altLang="en-US"/>
        </a:p>
      </dgm:t>
    </dgm:pt>
    <dgm:pt modelId="{54201584-BB1E-430A-9ECB-6D087DE8A6A5}" type="sibTrans" cxnId="{D2BAEE6F-4960-445B-97B2-40FC6B4868DD}">
      <dgm:prSet/>
      <dgm:spPr/>
      <dgm:t>
        <a:bodyPr/>
        <a:lstStyle/>
        <a:p>
          <a:endParaRPr lang="zh-CN" altLang="en-US"/>
        </a:p>
      </dgm:t>
    </dgm:pt>
    <dgm:pt modelId="{70D7CF22-6EA4-4AB5-AF1B-97CFF18C13D8}">
      <dgm:prSet phldrT="[文本]"/>
      <dgm:spPr/>
      <dgm:t>
        <a:bodyPr/>
        <a:lstStyle/>
        <a:p>
          <a:r>
            <a:rPr lang="zh-CN" altLang="en-US"/>
            <a:t>新罗文</a:t>
          </a:r>
        </a:p>
      </dgm:t>
    </dgm:pt>
    <dgm:pt modelId="{28135FD5-1D4F-4A89-935C-9E2F5D240732}" type="parTrans" cxnId="{54B91876-E442-406A-8E54-441348AB76CB}">
      <dgm:prSet/>
      <dgm:spPr/>
      <dgm:t>
        <a:bodyPr/>
        <a:lstStyle/>
        <a:p>
          <a:endParaRPr lang="zh-CN" altLang="en-US"/>
        </a:p>
      </dgm:t>
    </dgm:pt>
    <dgm:pt modelId="{FD2CFE48-32EF-4D0E-8BD1-0009BDAD7019}" type="sibTrans" cxnId="{54B91876-E442-406A-8E54-441348AB76CB}">
      <dgm:prSet/>
      <dgm:spPr/>
      <dgm:t>
        <a:bodyPr/>
        <a:lstStyle/>
        <a:p>
          <a:endParaRPr lang="zh-CN" altLang="en-US"/>
        </a:p>
      </dgm:t>
    </dgm:pt>
    <dgm:pt modelId="{1ABE871E-483B-4848-A335-7B993B1B047C}">
      <dgm:prSet phldrT="[文本]"/>
      <dgm:spPr/>
      <dgm:t>
        <a:bodyPr/>
        <a:lstStyle/>
        <a:p>
          <a:r>
            <a:rPr lang="zh-CN" altLang="en-US"/>
            <a:t>西夏文</a:t>
          </a:r>
        </a:p>
      </dgm:t>
    </dgm:pt>
    <dgm:pt modelId="{74BA6818-9021-4DD4-B67B-5C22FAC7B1D0}" type="parTrans" cxnId="{A4099C11-75BC-4C97-A6B6-57780F20F2FD}">
      <dgm:prSet/>
      <dgm:spPr/>
      <dgm:t>
        <a:bodyPr/>
        <a:lstStyle/>
        <a:p>
          <a:endParaRPr lang="zh-CN" altLang="en-US"/>
        </a:p>
      </dgm:t>
    </dgm:pt>
    <dgm:pt modelId="{A0E568F0-B8B7-41F7-823B-F893E7E6F190}" type="sibTrans" cxnId="{A4099C11-75BC-4C97-A6B6-57780F20F2FD}">
      <dgm:prSet/>
      <dgm:spPr/>
      <dgm:t>
        <a:bodyPr/>
        <a:lstStyle/>
        <a:p>
          <a:endParaRPr lang="zh-CN" altLang="en-US"/>
        </a:p>
      </dgm:t>
    </dgm:pt>
    <dgm:pt modelId="{E4192100-F518-4575-BE30-160648C72765}">
      <dgm:prSet phldrT="[文本]"/>
      <dgm:spPr/>
      <dgm:t>
        <a:bodyPr/>
        <a:lstStyle/>
        <a:p>
          <a:r>
            <a:rPr lang="zh-CN" altLang="en-US" dirty="0" smtClean="0"/>
            <a:t>契丹</a:t>
          </a:r>
          <a:r>
            <a:rPr lang="zh-CN" altLang="en-US" dirty="0"/>
            <a:t>文</a:t>
          </a:r>
        </a:p>
      </dgm:t>
    </dgm:pt>
    <dgm:pt modelId="{6FA95783-6EA1-4383-9F6E-56BE6665DE03}" type="parTrans" cxnId="{92FFCB53-7E68-4641-8F3B-8A7F09951D6D}">
      <dgm:prSet/>
      <dgm:spPr/>
      <dgm:t>
        <a:bodyPr/>
        <a:lstStyle/>
        <a:p>
          <a:endParaRPr lang="zh-CN" altLang="en-US"/>
        </a:p>
      </dgm:t>
    </dgm:pt>
    <dgm:pt modelId="{E88B7716-3A96-4B82-826C-4865847DAFB8}" type="sibTrans" cxnId="{92FFCB53-7E68-4641-8F3B-8A7F09951D6D}">
      <dgm:prSet/>
      <dgm:spPr/>
      <dgm:t>
        <a:bodyPr/>
        <a:lstStyle/>
        <a:p>
          <a:endParaRPr lang="zh-CN" altLang="en-US"/>
        </a:p>
      </dgm:t>
    </dgm:pt>
    <dgm:pt modelId="{EF89115A-4E89-4A88-930E-A6D6163EB915}">
      <dgm:prSet phldrT="[文本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/>
            <a:t>女真文</a:t>
          </a:r>
        </a:p>
      </dgm:t>
    </dgm:pt>
    <dgm:pt modelId="{0F1BCFDD-4B21-4730-BDC3-118EFC2BC7B2}" type="parTrans" cxnId="{08BBEF1C-1989-4F27-8980-F79BD222ACE1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/>
        </a:p>
      </dgm:t>
    </dgm:pt>
    <dgm:pt modelId="{B22A6771-A9EF-4FC1-9752-42A04CCE92AA}" type="sibTrans" cxnId="{08BBEF1C-1989-4F27-8980-F79BD222ACE1}">
      <dgm:prSet/>
      <dgm:spPr/>
      <dgm:t>
        <a:bodyPr/>
        <a:lstStyle/>
        <a:p>
          <a:endParaRPr lang="zh-CN" altLang="en-US"/>
        </a:p>
      </dgm:t>
    </dgm:pt>
    <dgm:pt modelId="{CE520A10-E97F-4300-B15F-3AA6D203FBC6}">
      <dgm:prSet phldrT="[文本]" custT="1"/>
      <dgm:spPr/>
      <dgm:t>
        <a:bodyPr/>
        <a:lstStyle/>
        <a:p>
          <a:r>
            <a:rPr lang="zh-CN" altLang="en-US" sz="1100" dirty="0"/>
            <a:t>中世纪</a:t>
          </a:r>
          <a:r>
            <a:rPr lang="zh-CN" altLang="en-US" sz="1100"/>
            <a:t>东亚</a:t>
          </a:r>
          <a:r>
            <a:rPr lang="zh-CN" altLang="en-US" sz="1100" smtClean="0"/>
            <a:t>诸国文字</a:t>
          </a:r>
          <a:r>
            <a:rPr lang="zh-CN" altLang="en-US" sz="1100" dirty="0"/>
            <a:t>（已废弃）</a:t>
          </a:r>
        </a:p>
      </dgm:t>
    </dgm:pt>
    <dgm:pt modelId="{4C34F98B-8332-409E-BD7A-1FEBB76E74FF}" type="parTrans" cxnId="{83B5DE36-8B38-4CE1-A58A-061235CA2F96}">
      <dgm:prSet/>
      <dgm:spPr/>
      <dgm:t>
        <a:bodyPr/>
        <a:lstStyle/>
        <a:p>
          <a:endParaRPr lang="zh-CN" altLang="en-US"/>
        </a:p>
      </dgm:t>
    </dgm:pt>
    <dgm:pt modelId="{AC5827C3-DEC9-4319-970D-7F81EF252F9C}" type="sibTrans" cxnId="{83B5DE36-8B38-4CE1-A58A-061235CA2F96}">
      <dgm:prSet/>
      <dgm:spPr/>
      <dgm:t>
        <a:bodyPr/>
        <a:lstStyle/>
        <a:p>
          <a:endParaRPr lang="zh-CN" altLang="en-US"/>
        </a:p>
      </dgm:t>
    </dgm:pt>
    <dgm:pt modelId="{2B3A68A9-7FEA-4349-B130-ECD92EDD30EA}">
      <dgm:prSet phldrT="[文本]"/>
      <dgm:spPr/>
      <dgm:t>
        <a:bodyPr/>
        <a:lstStyle/>
        <a:p>
          <a:r>
            <a:rPr lang="zh-CN" altLang="en-US"/>
            <a:t>字喃</a:t>
          </a:r>
        </a:p>
      </dgm:t>
    </dgm:pt>
    <dgm:pt modelId="{33F3E7DE-5543-4BF0-A6E3-4F9804260A31}" type="parTrans" cxnId="{C6E42B4C-3D35-4FC5-A834-33BB6DEA6A72}">
      <dgm:prSet/>
      <dgm:spPr/>
      <dgm:t>
        <a:bodyPr/>
        <a:lstStyle/>
        <a:p>
          <a:endParaRPr lang="zh-CN" altLang="en-US"/>
        </a:p>
      </dgm:t>
    </dgm:pt>
    <dgm:pt modelId="{89DEE636-0AB8-4717-86EC-75E5842A2B94}" type="sibTrans" cxnId="{C6E42B4C-3D35-4FC5-A834-33BB6DEA6A72}">
      <dgm:prSet/>
      <dgm:spPr/>
      <dgm:t>
        <a:bodyPr/>
        <a:lstStyle/>
        <a:p>
          <a:endParaRPr lang="zh-CN" altLang="en-US"/>
        </a:p>
      </dgm:t>
    </dgm:pt>
    <dgm:pt modelId="{FDAFAA52-5663-4BCD-8BC5-B2FD4772D78A}">
      <dgm:prSet phldrT="[文本]"/>
      <dgm:spPr/>
      <dgm:t>
        <a:bodyPr/>
        <a:lstStyle/>
        <a:p>
          <a:r>
            <a:rPr lang="zh-CN" altLang="en-US"/>
            <a:t>藏文</a:t>
          </a:r>
        </a:p>
      </dgm:t>
    </dgm:pt>
    <dgm:pt modelId="{041D5685-1D07-42D5-AF2A-9141CD2BA5C4}" type="parTrans" cxnId="{18B824C0-6CE8-4040-AEDE-0D9D3E6053E5}">
      <dgm:prSet/>
      <dgm:spPr/>
      <dgm:t>
        <a:bodyPr/>
        <a:lstStyle/>
        <a:p>
          <a:endParaRPr lang="zh-CN" altLang="en-US"/>
        </a:p>
      </dgm:t>
    </dgm:pt>
    <dgm:pt modelId="{6133E158-DA8A-4807-A80A-52EAFA2B284D}" type="sibTrans" cxnId="{18B824C0-6CE8-4040-AEDE-0D9D3E6053E5}">
      <dgm:prSet/>
      <dgm:spPr/>
      <dgm:t>
        <a:bodyPr/>
        <a:lstStyle/>
        <a:p>
          <a:endParaRPr lang="zh-CN" altLang="en-US"/>
        </a:p>
      </dgm:t>
    </dgm:pt>
    <dgm:pt modelId="{2C166E9F-7618-4735-A555-30216CFCA74D}">
      <dgm:prSet phldrT="[文本]"/>
      <dgm:spPr/>
      <dgm:t>
        <a:bodyPr/>
        <a:lstStyle/>
        <a:p>
          <a:r>
            <a:rPr lang="zh-CN" altLang="en-US"/>
            <a:t>吐火罗文</a:t>
          </a:r>
        </a:p>
      </dgm:t>
    </dgm:pt>
    <dgm:pt modelId="{21CD29F0-7FD2-4005-8952-9659C61168E6}" type="parTrans" cxnId="{B9861F96-B506-4AFB-99A1-483EA60D35AC}">
      <dgm:prSet/>
      <dgm:spPr/>
      <dgm:t>
        <a:bodyPr/>
        <a:lstStyle/>
        <a:p>
          <a:endParaRPr lang="zh-CN" altLang="en-US"/>
        </a:p>
      </dgm:t>
    </dgm:pt>
    <dgm:pt modelId="{C697A04A-5C97-4672-8C91-999C88A12CFD}" type="sibTrans" cxnId="{B9861F96-B506-4AFB-99A1-483EA60D35AC}">
      <dgm:prSet/>
      <dgm:spPr/>
      <dgm:t>
        <a:bodyPr/>
        <a:lstStyle/>
        <a:p>
          <a:endParaRPr lang="zh-CN" altLang="en-US"/>
        </a:p>
      </dgm:t>
    </dgm:pt>
    <dgm:pt modelId="{B33C9C94-EBC6-4857-BC56-001D9794709E}">
      <dgm:prSet phldrT="[文本]"/>
      <dgm:spPr/>
      <dgm:t>
        <a:bodyPr/>
        <a:lstStyle/>
        <a:p>
          <a:r>
            <a:rPr lang="zh-CN" altLang="en-US"/>
            <a:t>八思巴文</a:t>
          </a:r>
        </a:p>
      </dgm:t>
    </dgm:pt>
    <dgm:pt modelId="{748D8611-494A-4AED-A273-A511EFC3F7DC}" type="parTrans" cxnId="{4017A1AB-2B9E-4986-B9F1-D992F84754FB}">
      <dgm:prSet/>
      <dgm:spPr/>
      <dgm:t>
        <a:bodyPr/>
        <a:lstStyle/>
        <a:p>
          <a:endParaRPr lang="zh-CN" altLang="en-US"/>
        </a:p>
      </dgm:t>
    </dgm:pt>
    <dgm:pt modelId="{3B83B1B9-8337-459E-9EBF-8551E9C1DDF5}" type="sibTrans" cxnId="{4017A1AB-2B9E-4986-B9F1-D992F84754FB}">
      <dgm:prSet/>
      <dgm:spPr/>
      <dgm:t>
        <a:bodyPr/>
        <a:lstStyle/>
        <a:p>
          <a:endParaRPr lang="zh-CN" altLang="en-US"/>
        </a:p>
      </dgm:t>
    </dgm:pt>
    <dgm:pt modelId="{BF26A057-E098-4165-9E1F-538C78A7F87A}">
      <dgm:prSet phldrT="[文本]"/>
      <dgm:spPr/>
      <dgm:t>
        <a:bodyPr/>
        <a:lstStyle/>
        <a:p>
          <a:r>
            <a:rPr lang="zh-CN" altLang="en-US"/>
            <a:t>彦文</a:t>
          </a:r>
        </a:p>
      </dgm:t>
    </dgm:pt>
    <dgm:pt modelId="{58422F95-A204-4195-9610-1763FA13F5A8}" type="parTrans" cxnId="{74DD6B05-F034-4700-B520-51E00B0B51A3}">
      <dgm:prSet/>
      <dgm:spPr/>
      <dgm:t>
        <a:bodyPr/>
        <a:lstStyle/>
        <a:p>
          <a:endParaRPr lang="zh-CN" altLang="en-US"/>
        </a:p>
      </dgm:t>
    </dgm:pt>
    <dgm:pt modelId="{25EC0A7C-4C48-48F1-B154-1206DF0E1C66}" type="sibTrans" cxnId="{74DD6B05-F034-4700-B520-51E00B0B51A3}">
      <dgm:prSet/>
      <dgm:spPr/>
      <dgm:t>
        <a:bodyPr/>
        <a:lstStyle/>
        <a:p>
          <a:endParaRPr lang="zh-CN" altLang="en-US"/>
        </a:p>
      </dgm:t>
    </dgm:pt>
    <dgm:pt modelId="{D8E1D62B-7B10-4AAE-9452-38A542D3C634}">
      <dgm:prSet phldrT="[文本]"/>
      <dgm:spPr/>
      <dgm:t>
        <a:bodyPr/>
        <a:lstStyle/>
        <a:p>
          <a:r>
            <a:rPr lang="zh-CN" altLang="en-US"/>
            <a:t>叙利亚文</a:t>
          </a:r>
        </a:p>
      </dgm:t>
    </dgm:pt>
    <dgm:pt modelId="{A552C9EF-2178-4A38-A1D8-5357EAFB9DAC}" type="parTrans" cxnId="{3C63BA5E-3175-4CDE-89DE-FD97958DEDBA}">
      <dgm:prSet/>
      <dgm:spPr/>
      <dgm:t>
        <a:bodyPr/>
        <a:lstStyle/>
        <a:p>
          <a:endParaRPr lang="zh-CN" altLang="en-US"/>
        </a:p>
      </dgm:t>
    </dgm:pt>
    <dgm:pt modelId="{3905778B-7801-4FF9-A1D2-8392CF67BAFB}" type="sibTrans" cxnId="{3C63BA5E-3175-4CDE-89DE-FD97958DEDBA}">
      <dgm:prSet/>
      <dgm:spPr/>
      <dgm:t>
        <a:bodyPr/>
        <a:lstStyle/>
        <a:p>
          <a:endParaRPr lang="zh-CN" altLang="en-US"/>
        </a:p>
      </dgm:t>
    </dgm:pt>
    <dgm:pt modelId="{A1864203-3702-4000-828A-335B4143AD4B}">
      <dgm:prSet phldrT="[文本]"/>
      <dgm:spPr/>
      <dgm:t>
        <a:bodyPr/>
        <a:lstStyle/>
        <a:p>
          <a:r>
            <a:rPr lang="zh-CN" altLang="en-US" dirty="0" smtClean="0"/>
            <a:t>埃兰文</a:t>
          </a:r>
          <a:endParaRPr lang="zh-CN" altLang="en-US" dirty="0"/>
        </a:p>
      </dgm:t>
    </dgm:pt>
    <dgm:pt modelId="{CC8D556A-C255-4E2F-9CF0-2FE17DB0BCB9}" type="parTrans" cxnId="{723755AB-05A8-4777-9DCB-7E9E1E034341}">
      <dgm:prSet/>
      <dgm:spPr/>
      <dgm:t>
        <a:bodyPr/>
        <a:lstStyle/>
        <a:p>
          <a:endParaRPr lang="zh-CN" altLang="en-US"/>
        </a:p>
      </dgm:t>
    </dgm:pt>
    <dgm:pt modelId="{1560EE17-E6B1-4CBE-AB64-9DDB714EB3FC}" type="sibTrans" cxnId="{723755AB-05A8-4777-9DCB-7E9E1E034341}">
      <dgm:prSet/>
      <dgm:spPr/>
      <dgm:t>
        <a:bodyPr/>
        <a:lstStyle/>
        <a:p>
          <a:endParaRPr lang="zh-CN" altLang="en-US"/>
        </a:p>
      </dgm:t>
    </dgm:pt>
    <dgm:pt modelId="{E51EDDEA-3E25-4D68-AD4F-208ADF683273}">
      <dgm:prSet phldrT="[文本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南阿拉伯字母</a:t>
          </a:r>
          <a:endParaRPr lang="zh-CN" altLang="en-US" dirty="0"/>
        </a:p>
      </dgm:t>
    </dgm:pt>
    <dgm:pt modelId="{B28F5024-E79C-4236-8EF1-1BEA3BCF7E56}" type="parTrans" cxnId="{75FDD0A5-D222-4032-B147-A4FA0108C809}">
      <dgm:prSet/>
      <dgm:spPr/>
      <dgm:t>
        <a:bodyPr/>
        <a:lstStyle/>
        <a:p>
          <a:endParaRPr lang="zh-CN" altLang="en-US"/>
        </a:p>
      </dgm:t>
    </dgm:pt>
    <dgm:pt modelId="{E253A17E-FB11-4486-A351-F3A94B074E1A}" type="sibTrans" cxnId="{75FDD0A5-D222-4032-B147-A4FA0108C809}">
      <dgm:prSet/>
      <dgm:spPr/>
      <dgm:t>
        <a:bodyPr/>
        <a:lstStyle/>
        <a:p>
          <a:endParaRPr lang="zh-CN" altLang="en-US"/>
        </a:p>
      </dgm:t>
    </dgm:pt>
    <dgm:pt modelId="{1F40DD91-C2D5-4242-AF78-659A07401A5C}">
      <dgm:prSet phldrT="[文本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吉兹字母</a:t>
          </a:r>
          <a:endParaRPr lang="zh-CN" altLang="en-US" dirty="0"/>
        </a:p>
      </dgm:t>
    </dgm:pt>
    <dgm:pt modelId="{703BC1A7-C56D-47F3-87B4-245448C972A2}" type="parTrans" cxnId="{687E1C25-E1B8-479A-81FB-FD703837F7BD}">
      <dgm:prSet/>
      <dgm:spPr/>
      <dgm:t>
        <a:bodyPr/>
        <a:lstStyle/>
        <a:p>
          <a:endParaRPr lang="zh-CN" altLang="en-US"/>
        </a:p>
      </dgm:t>
    </dgm:pt>
    <dgm:pt modelId="{F1B1D905-47E1-4F87-A6AF-EC04FE639E89}" type="sibTrans" cxnId="{687E1C25-E1B8-479A-81FB-FD703837F7BD}">
      <dgm:prSet/>
      <dgm:spPr/>
      <dgm:t>
        <a:bodyPr/>
        <a:lstStyle/>
        <a:p>
          <a:endParaRPr lang="zh-CN" altLang="en-US"/>
        </a:p>
      </dgm:t>
    </dgm:pt>
    <dgm:pt modelId="{D5A77EBF-3575-4F86-B16F-72B55A0379F1}" type="pres">
      <dgm:prSet presAssocID="{7991224C-BBFD-4B9D-8DD5-ADA676FA72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13CAFFA-26CE-4721-9B53-5B5B22459391}" type="pres">
      <dgm:prSet presAssocID="{A1864203-3702-4000-828A-335B4143AD4B}" presName="hierRoot1" presStyleCnt="0">
        <dgm:presLayoutVars>
          <dgm:hierBranch val="init"/>
        </dgm:presLayoutVars>
      </dgm:prSet>
      <dgm:spPr/>
    </dgm:pt>
    <dgm:pt modelId="{6FE60F00-C7FA-466B-BE95-4B522148B650}" type="pres">
      <dgm:prSet presAssocID="{A1864203-3702-4000-828A-335B4143AD4B}" presName="rootComposite1" presStyleCnt="0"/>
      <dgm:spPr/>
    </dgm:pt>
    <dgm:pt modelId="{B78E8860-2A60-4E71-95F8-55B6C6A0FCBD}" type="pres">
      <dgm:prSet presAssocID="{A1864203-3702-4000-828A-335B4143AD4B}" presName="rootText1" presStyleLbl="node0" presStyleIdx="0" presStyleCnt="6" custScaleX="90779" custLinFactNeighborX="-185" custLinFactNeighborY="15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1618FA-866F-4F3C-AF9E-1B5E7B1A1ACB}" type="pres">
      <dgm:prSet presAssocID="{A1864203-3702-4000-828A-335B4143AD4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78D6775-FD6C-44FD-844C-F377B2AB4D46}" type="pres">
      <dgm:prSet presAssocID="{A1864203-3702-4000-828A-335B4143AD4B}" presName="hierChild2" presStyleCnt="0"/>
      <dgm:spPr/>
    </dgm:pt>
    <dgm:pt modelId="{C5D7F126-B0B8-4C72-88E3-DF333E02D32C}" type="pres">
      <dgm:prSet presAssocID="{A1864203-3702-4000-828A-335B4143AD4B}" presName="hierChild3" presStyleCnt="0"/>
      <dgm:spPr/>
    </dgm:pt>
    <dgm:pt modelId="{D29484D0-BF75-45CF-804F-C3BB64887120}" type="pres">
      <dgm:prSet presAssocID="{93668826-57A8-4B3E-A700-432E513A8CA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207AF9-D5D6-414D-A884-5B5C894B6D39}" type="pres">
      <dgm:prSet presAssocID="{93668826-57A8-4B3E-A700-432E513A8CA7}" presName="rootComposite1" presStyleCnt="0"/>
      <dgm:spPr/>
      <dgm:t>
        <a:bodyPr/>
        <a:lstStyle/>
        <a:p>
          <a:endParaRPr lang="zh-CN" altLang="en-US"/>
        </a:p>
      </dgm:t>
    </dgm:pt>
    <dgm:pt modelId="{A4D6D2F0-9ED6-493D-BB67-82DAE09A8BE8}" type="pres">
      <dgm:prSet presAssocID="{93668826-57A8-4B3E-A700-432E513A8CA7}" presName="rootText1" presStyleLbl="node0" presStyleIdx="1" presStyleCnt="6" custLinFactNeighborX="17239" custLinFactNeighborY="-5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7C0EEB-45C9-4D66-9E47-0B030182A305}" type="pres">
      <dgm:prSet presAssocID="{93668826-57A8-4B3E-A700-432E513A8C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DA35CE4-137F-4123-ABC6-4D09329DF51D}" type="pres">
      <dgm:prSet presAssocID="{93668826-57A8-4B3E-A700-432E513A8CA7}" presName="hierChild2" presStyleCnt="0"/>
      <dgm:spPr/>
      <dgm:t>
        <a:bodyPr/>
        <a:lstStyle/>
        <a:p>
          <a:endParaRPr lang="zh-CN" altLang="en-US"/>
        </a:p>
      </dgm:t>
    </dgm:pt>
    <dgm:pt modelId="{23677397-EA1D-479D-9C8E-1E7842A78651}" type="pres">
      <dgm:prSet presAssocID="{BABFAA03-F68E-400D-93F1-BD3FE6D8B843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D726E295-C335-4751-BAEA-7B154A9A21D1}" type="pres">
      <dgm:prSet presAssocID="{9A72B484-0963-4087-9250-8B1535FE0F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2AE4755-FED8-4459-B642-0EC86632B0AA}" type="pres">
      <dgm:prSet presAssocID="{9A72B484-0963-4087-9250-8B1535FE0F5D}" presName="rootComposite" presStyleCnt="0"/>
      <dgm:spPr/>
      <dgm:t>
        <a:bodyPr/>
        <a:lstStyle/>
        <a:p>
          <a:endParaRPr lang="zh-CN" altLang="en-US"/>
        </a:p>
      </dgm:t>
    </dgm:pt>
    <dgm:pt modelId="{ADB10DA5-1B50-4A86-B7EF-9BCA21F9344E}" type="pres">
      <dgm:prSet presAssocID="{9A72B484-0963-4087-9250-8B1535FE0F5D}" presName="rootText" presStyleLbl="node2" presStyleIdx="0" presStyleCnt="5" custLinFactNeighborX="19798" custLinFactNeighborY="-48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9EC5AA-2EAA-4060-8EE5-C3195AE8354E}" type="pres">
      <dgm:prSet presAssocID="{9A72B484-0963-4087-9250-8B1535FE0F5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2FC61944-1AE0-45A7-8847-D735F47AE926}" type="pres">
      <dgm:prSet presAssocID="{9A72B484-0963-4087-9250-8B1535FE0F5D}" presName="hierChild4" presStyleCnt="0"/>
      <dgm:spPr/>
      <dgm:t>
        <a:bodyPr/>
        <a:lstStyle/>
        <a:p>
          <a:endParaRPr lang="zh-CN" altLang="en-US"/>
        </a:p>
      </dgm:t>
    </dgm:pt>
    <dgm:pt modelId="{58FE43A4-7FB9-49CE-9DA8-57A4BDF7581C}" type="pres">
      <dgm:prSet presAssocID="{9A72B484-0963-4087-9250-8B1535FE0F5D}" presName="hierChild5" presStyleCnt="0"/>
      <dgm:spPr/>
      <dgm:t>
        <a:bodyPr/>
        <a:lstStyle/>
        <a:p>
          <a:endParaRPr lang="zh-CN" altLang="en-US"/>
        </a:p>
      </dgm:t>
    </dgm:pt>
    <dgm:pt modelId="{E281D7C5-BBBA-40E7-964C-FED4815E6081}" type="pres">
      <dgm:prSet presAssocID="{93668826-57A8-4B3E-A700-432E513A8CA7}" presName="hierChild3" presStyleCnt="0"/>
      <dgm:spPr/>
      <dgm:t>
        <a:bodyPr/>
        <a:lstStyle/>
        <a:p>
          <a:endParaRPr lang="zh-CN" altLang="en-US"/>
        </a:p>
      </dgm:t>
    </dgm:pt>
    <dgm:pt modelId="{571252C9-8932-4E70-AFB5-F9D3D0AAD91B}" type="pres">
      <dgm:prSet presAssocID="{C90249D9-2782-4A4F-A270-7D4BE4E096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1332B18-9260-4EEB-A16F-6E4138C8C78E}" type="pres">
      <dgm:prSet presAssocID="{C90249D9-2782-4A4F-A270-7D4BE4E0966A}" presName="rootComposite1" presStyleCnt="0"/>
      <dgm:spPr/>
      <dgm:t>
        <a:bodyPr/>
        <a:lstStyle/>
        <a:p>
          <a:endParaRPr lang="zh-CN" altLang="en-US"/>
        </a:p>
      </dgm:t>
    </dgm:pt>
    <dgm:pt modelId="{CF56F1DC-5C32-4F84-A798-9203A7479726}" type="pres">
      <dgm:prSet presAssocID="{C90249D9-2782-4A4F-A270-7D4BE4E0966A}" presName="rootText1" presStyleLbl="node0" presStyleIdx="2" presStyleCnt="6" custLinFactNeighborX="34131" custLinFactNeighborY="-19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CA22E-FB0C-46FF-8798-8EBC157A8F6D}" type="pres">
      <dgm:prSet presAssocID="{C90249D9-2782-4A4F-A270-7D4BE4E096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0FF880D-252B-44E6-8080-C62D5E4813A9}" type="pres">
      <dgm:prSet presAssocID="{C90249D9-2782-4A4F-A270-7D4BE4E0966A}" presName="hierChild2" presStyleCnt="0"/>
      <dgm:spPr/>
      <dgm:t>
        <a:bodyPr/>
        <a:lstStyle/>
        <a:p>
          <a:endParaRPr lang="zh-CN" altLang="en-US"/>
        </a:p>
      </dgm:t>
    </dgm:pt>
    <dgm:pt modelId="{EC928BA1-AF1D-4AE8-B109-1E56FAC454EB}" type="pres">
      <dgm:prSet presAssocID="{D04F360F-47ED-415E-AB75-249E7F8800C2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B9EBF856-A8BA-49D1-BF21-871B751F0304}" type="pres">
      <dgm:prSet presAssocID="{623961EA-1232-418E-82C7-5A55AD49694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5065EF6-BBCC-499B-8875-9D684413E3EB}" type="pres">
      <dgm:prSet presAssocID="{623961EA-1232-418E-82C7-5A55AD496948}" presName="rootComposite" presStyleCnt="0"/>
      <dgm:spPr/>
      <dgm:t>
        <a:bodyPr/>
        <a:lstStyle/>
        <a:p>
          <a:endParaRPr lang="zh-CN" altLang="en-US"/>
        </a:p>
      </dgm:t>
    </dgm:pt>
    <dgm:pt modelId="{4496540A-3135-4E71-9F0D-5A70374DF467}" type="pres">
      <dgm:prSet presAssocID="{623961EA-1232-418E-82C7-5A55AD496948}" presName="rootText" presStyleLbl="node2" presStyleIdx="1" presStyleCnt="5" custLinFactNeighborX="36875" custLinFactNeighborY="-48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2324DA-D7D6-4F81-9EA8-BFBEF8E69D32}" type="pres">
      <dgm:prSet presAssocID="{623961EA-1232-418E-82C7-5A55AD496948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A6A900A-4226-48FA-B34F-D2D60B78CE07}" type="pres">
      <dgm:prSet presAssocID="{623961EA-1232-418E-82C7-5A55AD496948}" presName="hierChild4" presStyleCnt="0"/>
      <dgm:spPr/>
      <dgm:t>
        <a:bodyPr/>
        <a:lstStyle/>
        <a:p>
          <a:endParaRPr lang="zh-CN" altLang="en-US"/>
        </a:p>
      </dgm:t>
    </dgm:pt>
    <dgm:pt modelId="{001D3694-BC66-42C0-AC53-5AC871AB0E0D}" type="pres">
      <dgm:prSet presAssocID="{B28F5024-E79C-4236-8EF1-1BEA3BCF7E56}" presName="Name37" presStyleLbl="parChTrans1D3" presStyleIdx="0" presStyleCnt="5"/>
      <dgm:spPr/>
      <dgm:t>
        <a:bodyPr/>
        <a:lstStyle/>
        <a:p>
          <a:endParaRPr lang="zh-CN" altLang="en-US"/>
        </a:p>
      </dgm:t>
    </dgm:pt>
    <dgm:pt modelId="{BC13D1BE-E1C9-4FFB-A390-4A0BE34E3969}" type="pres">
      <dgm:prSet presAssocID="{E51EDDEA-3E25-4D68-AD4F-208ADF683273}" presName="hierRoot2" presStyleCnt="0">
        <dgm:presLayoutVars>
          <dgm:hierBranch val="init"/>
        </dgm:presLayoutVars>
      </dgm:prSet>
      <dgm:spPr/>
    </dgm:pt>
    <dgm:pt modelId="{0FDE276C-6CA7-49AB-AE2A-8A4D9B537DC0}" type="pres">
      <dgm:prSet presAssocID="{E51EDDEA-3E25-4D68-AD4F-208ADF683273}" presName="rootComposite" presStyleCnt="0"/>
      <dgm:spPr/>
    </dgm:pt>
    <dgm:pt modelId="{FF89EABA-8E56-4972-917A-ADF7EFB78502}" type="pres">
      <dgm:prSet presAssocID="{E51EDDEA-3E25-4D68-AD4F-208ADF683273}" presName="rootText" presStyleLbl="node3" presStyleIdx="0" presStyleCnt="5" custLinFactNeighborX="-61705" custLinFactNeighborY="5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9A730D-CA67-4ED4-9937-9B77AC166AD7}" type="pres">
      <dgm:prSet presAssocID="{E51EDDEA-3E25-4D68-AD4F-208ADF683273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2F6CB5DD-0014-443A-BD46-15956DD66809}" type="pres">
      <dgm:prSet presAssocID="{E51EDDEA-3E25-4D68-AD4F-208ADF683273}" presName="hierChild4" presStyleCnt="0"/>
      <dgm:spPr/>
    </dgm:pt>
    <dgm:pt modelId="{EDE62181-14CE-4A8F-9A3A-3B69C410F8F0}" type="pres">
      <dgm:prSet presAssocID="{703BC1A7-C56D-47F3-87B4-245448C972A2}" presName="Name37" presStyleLbl="parChTrans1D4" presStyleIdx="0" presStyleCnt="17"/>
      <dgm:spPr/>
      <dgm:t>
        <a:bodyPr/>
        <a:lstStyle/>
        <a:p>
          <a:endParaRPr lang="zh-CN" altLang="en-US"/>
        </a:p>
      </dgm:t>
    </dgm:pt>
    <dgm:pt modelId="{3DEAC780-99B1-4739-B454-3479C2AE11B3}" type="pres">
      <dgm:prSet presAssocID="{1F40DD91-C2D5-4242-AF78-659A07401A5C}" presName="hierRoot2" presStyleCnt="0">
        <dgm:presLayoutVars>
          <dgm:hierBranch val="init"/>
        </dgm:presLayoutVars>
      </dgm:prSet>
      <dgm:spPr/>
    </dgm:pt>
    <dgm:pt modelId="{5FDB2886-87B9-45E0-80A1-4AB484DAA00D}" type="pres">
      <dgm:prSet presAssocID="{1F40DD91-C2D5-4242-AF78-659A07401A5C}" presName="rootComposite" presStyleCnt="0"/>
      <dgm:spPr/>
    </dgm:pt>
    <dgm:pt modelId="{8149AFF5-E544-4B48-AD5D-C135EC9BA9EA}" type="pres">
      <dgm:prSet presAssocID="{1F40DD91-C2D5-4242-AF78-659A07401A5C}" presName="rootText" presStyleLbl="node4" presStyleIdx="0" presStyleCnt="17" custLinFactNeighborX="-59483" custLinFactNeighborY="11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4F010D-F570-472D-8B47-B18589195C8D}" type="pres">
      <dgm:prSet presAssocID="{1F40DD91-C2D5-4242-AF78-659A07401A5C}" presName="rootConnector" presStyleLbl="node4" presStyleIdx="0" presStyleCnt="17"/>
      <dgm:spPr/>
      <dgm:t>
        <a:bodyPr/>
        <a:lstStyle/>
        <a:p>
          <a:endParaRPr lang="zh-CN" altLang="en-US"/>
        </a:p>
      </dgm:t>
    </dgm:pt>
    <dgm:pt modelId="{B5BAEC52-151C-44DC-91A7-734B664F4BDB}" type="pres">
      <dgm:prSet presAssocID="{1F40DD91-C2D5-4242-AF78-659A07401A5C}" presName="hierChild4" presStyleCnt="0"/>
      <dgm:spPr/>
    </dgm:pt>
    <dgm:pt modelId="{60CCB851-32B4-45B2-B9EB-446C0520E2EA}" type="pres">
      <dgm:prSet presAssocID="{1F40DD91-C2D5-4242-AF78-659A07401A5C}" presName="hierChild5" presStyleCnt="0"/>
      <dgm:spPr/>
    </dgm:pt>
    <dgm:pt modelId="{9659B6B5-9742-4843-BAEC-9281A3F3457B}" type="pres">
      <dgm:prSet presAssocID="{E51EDDEA-3E25-4D68-AD4F-208ADF683273}" presName="hierChild5" presStyleCnt="0"/>
      <dgm:spPr/>
    </dgm:pt>
    <dgm:pt modelId="{3A328232-4E4E-4D4B-9A99-C265FC2F80F4}" type="pres">
      <dgm:prSet presAssocID="{A80F341F-4DDA-4601-84C5-DC9D500F051E}" presName="Name37" presStyleLbl="parChTrans1D3" presStyleIdx="1" presStyleCnt="5"/>
      <dgm:spPr/>
      <dgm:t>
        <a:bodyPr/>
        <a:lstStyle/>
        <a:p>
          <a:endParaRPr lang="zh-CN" altLang="en-US"/>
        </a:p>
      </dgm:t>
    </dgm:pt>
    <dgm:pt modelId="{2E5879A1-4853-44B9-B4AD-86E84BB0D92F}" type="pres">
      <dgm:prSet presAssocID="{36B1E53F-5AD3-49C3-956D-E39EF6E3E3C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F95C832-9919-4C55-A940-D6619BDDD609}" type="pres">
      <dgm:prSet presAssocID="{36B1E53F-5AD3-49C3-956D-E39EF6E3E3C6}" presName="rootComposite" presStyleCnt="0"/>
      <dgm:spPr/>
      <dgm:t>
        <a:bodyPr/>
        <a:lstStyle/>
        <a:p>
          <a:endParaRPr lang="zh-CN" altLang="en-US"/>
        </a:p>
      </dgm:t>
    </dgm:pt>
    <dgm:pt modelId="{798DB0AD-AA1B-49A6-B859-097496F4104A}" type="pres">
      <dgm:prSet presAssocID="{36B1E53F-5AD3-49C3-956D-E39EF6E3E3C6}" presName="rootText" presStyleLbl="node3" presStyleIdx="1" presStyleCnt="5" custLinFactNeighborX="-59693" custLinFactNeighborY="5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AE99B-28CF-431A-8160-5B411CE1941C}" type="pres">
      <dgm:prSet presAssocID="{36B1E53F-5AD3-49C3-956D-E39EF6E3E3C6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3E66072-4204-4E39-A4C3-F9B506E5B5B7}" type="pres">
      <dgm:prSet presAssocID="{36B1E53F-5AD3-49C3-956D-E39EF6E3E3C6}" presName="hierChild4" presStyleCnt="0"/>
      <dgm:spPr/>
      <dgm:t>
        <a:bodyPr/>
        <a:lstStyle/>
        <a:p>
          <a:endParaRPr lang="zh-CN" altLang="en-US"/>
        </a:p>
      </dgm:t>
    </dgm:pt>
    <dgm:pt modelId="{8AA12555-5E12-4975-9619-2901770CEC20}" type="pres">
      <dgm:prSet presAssocID="{FADAA2C3-FDF3-4981-B9B0-2A3ECCD88112}" presName="Name37" presStyleLbl="parChTrans1D4" presStyleIdx="1" presStyleCnt="17"/>
      <dgm:spPr/>
      <dgm:t>
        <a:bodyPr/>
        <a:lstStyle/>
        <a:p>
          <a:endParaRPr lang="zh-CN" altLang="en-US"/>
        </a:p>
      </dgm:t>
    </dgm:pt>
    <dgm:pt modelId="{0981786C-6F2A-488B-9596-0C40197EAAD1}" type="pres">
      <dgm:prSet presAssocID="{74222BAC-11A6-4E56-90F9-4BB32B9F8C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8D77E4D-84C1-46B6-B57A-133B3D80B429}" type="pres">
      <dgm:prSet presAssocID="{74222BAC-11A6-4E56-90F9-4BB32B9F8C01}" presName="rootComposite" presStyleCnt="0"/>
      <dgm:spPr/>
      <dgm:t>
        <a:bodyPr/>
        <a:lstStyle/>
        <a:p>
          <a:endParaRPr lang="zh-CN" altLang="en-US"/>
        </a:p>
      </dgm:t>
    </dgm:pt>
    <dgm:pt modelId="{16F7ED48-A215-4637-B058-51B269C7FB12}" type="pres">
      <dgm:prSet presAssocID="{74222BAC-11A6-4E56-90F9-4BB32B9F8C01}" presName="rootText" presStyleLbl="node4" presStyleIdx="1" presStyleCnt="17" custLinFactNeighborX="-55074" custLinFactNeighborY="11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92CB5B-BC52-4730-AF2B-7D586D8D09B5}" type="pres">
      <dgm:prSet presAssocID="{74222BAC-11A6-4E56-90F9-4BB32B9F8C01}" presName="rootConnector" presStyleLbl="node4" presStyleIdx="1" presStyleCnt="17"/>
      <dgm:spPr/>
      <dgm:t>
        <a:bodyPr/>
        <a:lstStyle/>
        <a:p>
          <a:endParaRPr lang="zh-CN" altLang="en-US"/>
        </a:p>
      </dgm:t>
    </dgm:pt>
    <dgm:pt modelId="{239606FF-B496-4916-AA80-B0C42307B5CA}" type="pres">
      <dgm:prSet presAssocID="{74222BAC-11A6-4E56-90F9-4BB32B9F8C01}" presName="hierChild4" presStyleCnt="0"/>
      <dgm:spPr/>
      <dgm:t>
        <a:bodyPr/>
        <a:lstStyle/>
        <a:p>
          <a:endParaRPr lang="zh-CN" altLang="en-US"/>
        </a:p>
      </dgm:t>
    </dgm:pt>
    <dgm:pt modelId="{8BBCD8EF-AE35-4BB4-A31B-37EA3B97BC1E}" type="pres">
      <dgm:prSet presAssocID="{AB59C711-2E2C-41AA-9162-BA9A6B992B7E}" presName="Name37" presStyleLbl="parChTrans1D4" presStyleIdx="2" presStyleCnt="17"/>
      <dgm:spPr/>
      <dgm:t>
        <a:bodyPr/>
        <a:lstStyle/>
        <a:p>
          <a:endParaRPr lang="zh-CN" altLang="en-US"/>
        </a:p>
      </dgm:t>
    </dgm:pt>
    <dgm:pt modelId="{6C3F1F85-A8C0-44E6-BD21-32D3A0679ACD}" type="pres">
      <dgm:prSet presAssocID="{0E6E4AF3-2D1A-410C-AF1C-C5B65C10FDA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7380ADA-6AC9-4703-822C-C84E667E1198}" type="pres">
      <dgm:prSet presAssocID="{0E6E4AF3-2D1A-410C-AF1C-C5B65C10FDA8}" presName="rootComposite" presStyleCnt="0"/>
      <dgm:spPr/>
      <dgm:t>
        <a:bodyPr/>
        <a:lstStyle/>
        <a:p>
          <a:endParaRPr lang="zh-CN" altLang="en-US"/>
        </a:p>
      </dgm:t>
    </dgm:pt>
    <dgm:pt modelId="{5440689D-DBA3-40A7-B3AE-FE2BB0C3D843}" type="pres">
      <dgm:prSet presAssocID="{0E6E4AF3-2D1A-410C-AF1C-C5B65C10FDA8}" presName="rootText" presStyleLbl="node4" presStyleIdx="2" presStyleCnt="17" custLinFactNeighborX="-49980" custLinFactNeighborY="-3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2D641B-CAE1-486D-BD1B-2339AE772BEE}" type="pres">
      <dgm:prSet presAssocID="{0E6E4AF3-2D1A-410C-AF1C-C5B65C10FDA8}" presName="rootConnector" presStyleLbl="node4" presStyleIdx="2" presStyleCnt="17"/>
      <dgm:spPr/>
      <dgm:t>
        <a:bodyPr/>
        <a:lstStyle/>
        <a:p>
          <a:endParaRPr lang="zh-CN" altLang="en-US"/>
        </a:p>
      </dgm:t>
    </dgm:pt>
    <dgm:pt modelId="{BCE184FD-1E61-4BA2-A6C6-CFD221A232AB}" type="pres">
      <dgm:prSet presAssocID="{0E6E4AF3-2D1A-410C-AF1C-C5B65C10FDA8}" presName="hierChild4" presStyleCnt="0"/>
      <dgm:spPr/>
      <dgm:t>
        <a:bodyPr/>
        <a:lstStyle/>
        <a:p>
          <a:endParaRPr lang="zh-CN" altLang="en-US"/>
        </a:p>
      </dgm:t>
    </dgm:pt>
    <dgm:pt modelId="{2F8A5635-03C2-4C18-A936-E94DB69AB766}" type="pres">
      <dgm:prSet presAssocID="{0E6E4AF3-2D1A-410C-AF1C-C5B65C10FDA8}" presName="hierChild5" presStyleCnt="0"/>
      <dgm:spPr/>
      <dgm:t>
        <a:bodyPr/>
        <a:lstStyle/>
        <a:p>
          <a:endParaRPr lang="zh-CN" altLang="en-US"/>
        </a:p>
      </dgm:t>
    </dgm:pt>
    <dgm:pt modelId="{A5396A01-B262-4D25-8013-738CDCB4F3A3}" type="pres">
      <dgm:prSet presAssocID="{E96B9E76-DFA3-417E-AFF8-6D8A89DBBC23}" presName="Name37" presStyleLbl="parChTrans1D4" presStyleIdx="3" presStyleCnt="17"/>
      <dgm:spPr/>
      <dgm:t>
        <a:bodyPr/>
        <a:lstStyle/>
        <a:p>
          <a:endParaRPr lang="zh-CN" altLang="en-US"/>
        </a:p>
      </dgm:t>
    </dgm:pt>
    <dgm:pt modelId="{EB98E20E-7EBD-44CF-83B4-580D2ED2423A}" type="pres">
      <dgm:prSet presAssocID="{7D852714-ECD4-4E4E-A5F6-20853E2E90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10BA3F5-673C-4019-99DA-E2A80E52FBD9}" type="pres">
      <dgm:prSet presAssocID="{7D852714-ECD4-4E4E-A5F6-20853E2E908F}" presName="rootComposite" presStyleCnt="0"/>
      <dgm:spPr/>
      <dgm:t>
        <a:bodyPr/>
        <a:lstStyle/>
        <a:p>
          <a:endParaRPr lang="zh-CN" altLang="en-US"/>
        </a:p>
      </dgm:t>
    </dgm:pt>
    <dgm:pt modelId="{52824E2B-23FB-4A66-B7D9-4E3931525F63}" type="pres">
      <dgm:prSet presAssocID="{7D852714-ECD4-4E4E-A5F6-20853E2E908F}" presName="rootText" presStyleLbl="node4" presStyleIdx="3" presStyleCnt="17" custLinFactNeighborX="-49980" custLinFactNeighborY="71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A2D3A8-3260-43CA-B783-F22C30A953B8}" type="pres">
      <dgm:prSet presAssocID="{7D852714-ECD4-4E4E-A5F6-20853E2E908F}" presName="rootConnector" presStyleLbl="node4" presStyleIdx="3" presStyleCnt="17"/>
      <dgm:spPr/>
      <dgm:t>
        <a:bodyPr/>
        <a:lstStyle/>
        <a:p>
          <a:endParaRPr lang="zh-CN" altLang="en-US"/>
        </a:p>
      </dgm:t>
    </dgm:pt>
    <dgm:pt modelId="{23E1D6FE-58A2-4D3C-96B1-C995573CA594}" type="pres">
      <dgm:prSet presAssocID="{7D852714-ECD4-4E4E-A5F6-20853E2E908F}" presName="hierChild4" presStyleCnt="0"/>
      <dgm:spPr/>
      <dgm:t>
        <a:bodyPr/>
        <a:lstStyle/>
        <a:p>
          <a:endParaRPr lang="zh-CN" altLang="en-US"/>
        </a:p>
      </dgm:t>
    </dgm:pt>
    <dgm:pt modelId="{6CDD1CC6-1E5E-4896-A316-D53B799E4473}" type="pres">
      <dgm:prSet presAssocID="{7D852714-ECD4-4E4E-A5F6-20853E2E908F}" presName="hierChild5" presStyleCnt="0"/>
      <dgm:spPr/>
      <dgm:t>
        <a:bodyPr/>
        <a:lstStyle/>
        <a:p>
          <a:endParaRPr lang="zh-CN" altLang="en-US"/>
        </a:p>
      </dgm:t>
    </dgm:pt>
    <dgm:pt modelId="{70545FBE-1DA3-4ACA-BAA3-CBD58B23997F}" type="pres">
      <dgm:prSet presAssocID="{74222BAC-11A6-4E56-90F9-4BB32B9F8C01}" presName="hierChild5" presStyleCnt="0"/>
      <dgm:spPr/>
      <dgm:t>
        <a:bodyPr/>
        <a:lstStyle/>
        <a:p>
          <a:endParaRPr lang="zh-CN" altLang="en-US"/>
        </a:p>
      </dgm:t>
    </dgm:pt>
    <dgm:pt modelId="{61B55F16-53CF-42FE-8492-132822000D7F}" type="pres">
      <dgm:prSet presAssocID="{B447E6DF-6AA8-480F-B4B4-112825F4D70D}" presName="Name37" presStyleLbl="parChTrans1D4" presStyleIdx="4" presStyleCnt="17"/>
      <dgm:spPr/>
      <dgm:t>
        <a:bodyPr/>
        <a:lstStyle/>
        <a:p>
          <a:endParaRPr lang="zh-CN" altLang="en-US"/>
        </a:p>
      </dgm:t>
    </dgm:pt>
    <dgm:pt modelId="{E6576C63-E0CA-4B72-AB4D-A54B5D6E80C1}" type="pres">
      <dgm:prSet presAssocID="{F868D8C9-8494-4304-8441-598D3B12F79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84DFC53-4835-4483-8AB8-329A9B37BE48}" type="pres">
      <dgm:prSet presAssocID="{F868D8C9-8494-4304-8441-598D3B12F791}" presName="rootComposite" presStyleCnt="0"/>
      <dgm:spPr/>
      <dgm:t>
        <a:bodyPr/>
        <a:lstStyle/>
        <a:p>
          <a:endParaRPr lang="zh-CN" altLang="en-US"/>
        </a:p>
      </dgm:t>
    </dgm:pt>
    <dgm:pt modelId="{62A7299C-1C4F-43B1-8070-D0389ECD35C3}" type="pres">
      <dgm:prSet presAssocID="{F868D8C9-8494-4304-8441-598D3B12F791}" presName="rootText" presStyleLbl="node4" presStyleIdx="4" presStyleCnt="17" custLinFactX="-16605" custLinFactNeighborX="-100000" custLinFactNeighborY="11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6B2BF2-8BA5-4BB2-87E0-9D9268D8496B}" type="pres">
      <dgm:prSet presAssocID="{F868D8C9-8494-4304-8441-598D3B12F791}" presName="rootConnector" presStyleLbl="node4" presStyleIdx="4" presStyleCnt="17"/>
      <dgm:spPr/>
      <dgm:t>
        <a:bodyPr/>
        <a:lstStyle/>
        <a:p>
          <a:endParaRPr lang="zh-CN" altLang="en-US"/>
        </a:p>
      </dgm:t>
    </dgm:pt>
    <dgm:pt modelId="{456BF44F-4B33-4F37-98B2-F054D4991069}" type="pres">
      <dgm:prSet presAssocID="{F868D8C9-8494-4304-8441-598D3B12F791}" presName="hierChild4" presStyleCnt="0"/>
      <dgm:spPr/>
      <dgm:t>
        <a:bodyPr/>
        <a:lstStyle/>
        <a:p>
          <a:endParaRPr lang="zh-CN" altLang="en-US"/>
        </a:p>
      </dgm:t>
    </dgm:pt>
    <dgm:pt modelId="{372C2208-7792-4333-977F-E73645AF77E3}" type="pres">
      <dgm:prSet presAssocID="{42156A19-9BC1-4C3A-AA3B-86A1F30D62F3}" presName="Name37" presStyleLbl="parChTrans1D4" presStyleIdx="5" presStyleCnt="17"/>
      <dgm:spPr/>
      <dgm:t>
        <a:bodyPr/>
        <a:lstStyle/>
        <a:p>
          <a:endParaRPr lang="zh-CN" altLang="en-US"/>
        </a:p>
      </dgm:t>
    </dgm:pt>
    <dgm:pt modelId="{377F3BAD-725B-45E1-86AD-21B4B0920965}" type="pres">
      <dgm:prSet presAssocID="{6465765F-573F-4989-AA97-53A3E21C94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EBEFD82-DDCB-4636-98D2-0BFA803E08DB}" type="pres">
      <dgm:prSet presAssocID="{6465765F-573F-4989-AA97-53A3E21C94EE}" presName="rootComposite" presStyleCnt="0"/>
      <dgm:spPr/>
      <dgm:t>
        <a:bodyPr/>
        <a:lstStyle/>
        <a:p>
          <a:endParaRPr lang="zh-CN" altLang="en-US"/>
        </a:p>
      </dgm:t>
    </dgm:pt>
    <dgm:pt modelId="{6D6D4AE5-014C-40FD-8205-E3904B7CF9B2}" type="pres">
      <dgm:prSet presAssocID="{6465765F-573F-4989-AA97-53A3E21C94EE}" presName="rootText" presStyleLbl="node4" presStyleIdx="5" presStyleCnt="17" custLinFactX="-17706" custLinFactNeighborX="-100000" custLinFactNeighborY="-3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F56F85-6512-4150-85D9-AF04E7217833}" type="pres">
      <dgm:prSet presAssocID="{6465765F-573F-4989-AA97-53A3E21C94EE}" presName="rootConnector" presStyleLbl="node4" presStyleIdx="5" presStyleCnt="17"/>
      <dgm:spPr/>
      <dgm:t>
        <a:bodyPr/>
        <a:lstStyle/>
        <a:p>
          <a:endParaRPr lang="zh-CN" altLang="en-US"/>
        </a:p>
      </dgm:t>
    </dgm:pt>
    <dgm:pt modelId="{6E79F5AC-A048-4003-87F9-F7DB194384AE}" type="pres">
      <dgm:prSet presAssocID="{6465765F-573F-4989-AA97-53A3E21C94EE}" presName="hierChild4" presStyleCnt="0"/>
      <dgm:spPr/>
      <dgm:t>
        <a:bodyPr/>
        <a:lstStyle/>
        <a:p>
          <a:endParaRPr lang="zh-CN" altLang="en-US"/>
        </a:p>
      </dgm:t>
    </dgm:pt>
    <dgm:pt modelId="{2FC572B5-FBBD-41F1-9829-6262629A5E1D}" type="pres">
      <dgm:prSet presAssocID="{041D5685-1D07-42D5-AF2A-9141CD2BA5C4}" presName="Name37" presStyleLbl="parChTrans1D4" presStyleIdx="6" presStyleCnt="17"/>
      <dgm:spPr/>
      <dgm:t>
        <a:bodyPr/>
        <a:lstStyle/>
        <a:p>
          <a:endParaRPr lang="zh-CN" altLang="en-US"/>
        </a:p>
      </dgm:t>
    </dgm:pt>
    <dgm:pt modelId="{76DE1BE4-EC36-4C0E-8A74-7733D296633A}" type="pres">
      <dgm:prSet presAssocID="{FDAFAA52-5663-4BCD-8BC5-B2FD4772D7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3DC8B01-DA81-46D8-95E0-9AD79FD8B3B4}" type="pres">
      <dgm:prSet presAssocID="{FDAFAA52-5663-4BCD-8BC5-B2FD4772D78A}" presName="rootComposite" presStyleCnt="0"/>
      <dgm:spPr/>
      <dgm:t>
        <a:bodyPr/>
        <a:lstStyle/>
        <a:p>
          <a:endParaRPr lang="zh-CN" altLang="en-US"/>
        </a:p>
      </dgm:t>
    </dgm:pt>
    <dgm:pt modelId="{620525C4-6B50-4051-BAC9-91DF75276B60}" type="pres">
      <dgm:prSet presAssocID="{FDAFAA52-5663-4BCD-8BC5-B2FD4772D78A}" presName="rootText" presStyleLbl="node4" presStyleIdx="6" presStyleCnt="17" custLinFactNeighborX="-57206" custLinFactNeighborY="71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8D78BB-254D-4379-A221-3E6304AC2A1D}" type="pres">
      <dgm:prSet presAssocID="{FDAFAA52-5663-4BCD-8BC5-B2FD4772D78A}" presName="rootConnector" presStyleLbl="node4" presStyleIdx="6" presStyleCnt="17"/>
      <dgm:spPr/>
      <dgm:t>
        <a:bodyPr/>
        <a:lstStyle/>
        <a:p>
          <a:endParaRPr lang="zh-CN" altLang="en-US"/>
        </a:p>
      </dgm:t>
    </dgm:pt>
    <dgm:pt modelId="{9E35FEC9-F2A2-4FE5-8E7B-09AD99180351}" type="pres">
      <dgm:prSet presAssocID="{FDAFAA52-5663-4BCD-8BC5-B2FD4772D78A}" presName="hierChild4" presStyleCnt="0"/>
      <dgm:spPr/>
      <dgm:t>
        <a:bodyPr/>
        <a:lstStyle/>
        <a:p>
          <a:endParaRPr lang="zh-CN" altLang="en-US"/>
        </a:p>
      </dgm:t>
    </dgm:pt>
    <dgm:pt modelId="{726A1463-6B06-4BF9-90D2-A4745CF9E3BC}" type="pres">
      <dgm:prSet presAssocID="{748D8611-494A-4AED-A273-A511EFC3F7DC}" presName="Name37" presStyleLbl="parChTrans1D4" presStyleIdx="7" presStyleCnt="17"/>
      <dgm:spPr/>
      <dgm:t>
        <a:bodyPr/>
        <a:lstStyle/>
        <a:p>
          <a:endParaRPr lang="zh-CN" altLang="en-US"/>
        </a:p>
      </dgm:t>
    </dgm:pt>
    <dgm:pt modelId="{7ADBD0CD-F754-4EA5-82E2-984FA2C2B65D}" type="pres">
      <dgm:prSet presAssocID="{B33C9C94-EBC6-4857-BC56-001D9794709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BA866C-B34F-4C00-B90A-780181E65EC8}" type="pres">
      <dgm:prSet presAssocID="{B33C9C94-EBC6-4857-BC56-001D9794709E}" presName="rootComposite" presStyleCnt="0"/>
      <dgm:spPr/>
      <dgm:t>
        <a:bodyPr/>
        <a:lstStyle/>
        <a:p>
          <a:endParaRPr lang="zh-CN" altLang="en-US"/>
        </a:p>
      </dgm:t>
    </dgm:pt>
    <dgm:pt modelId="{DBA46A12-EB41-42C5-AAC5-6CB6B3106637}" type="pres">
      <dgm:prSet presAssocID="{B33C9C94-EBC6-4857-BC56-001D9794709E}" presName="rootText" presStyleLbl="node4" presStyleIdx="7" presStyleCnt="17" custLinFactNeighborX="-57206" custLinFactNeighborY="2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143E4E-FA6F-4A59-A2DF-77EA45023656}" type="pres">
      <dgm:prSet presAssocID="{B33C9C94-EBC6-4857-BC56-001D9794709E}" presName="rootConnector" presStyleLbl="node4" presStyleIdx="7" presStyleCnt="17"/>
      <dgm:spPr/>
      <dgm:t>
        <a:bodyPr/>
        <a:lstStyle/>
        <a:p>
          <a:endParaRPr lang="zh-CN" altLang="en-US"/>
        </a:p>
      </dgm:t>
    </dgm:pt>
    <dgm:pt modelId="{B81CA754-03B9-4F1C-AA52-483B0C452AD6}" type="pres">
      <dgm:prSet presAssocID="{B33C9C94-EBC6-4857-BC56-001D9794709E}" presName="hierChild4" presStyleCnt="0"/>
      <dgm:spPr/>
      <dgm:t>
        <a:bodyPr/>
        <a:lstStyle/>
        <a:p>
          <a:endParaRPr lang="zh-CN" altLang="en-US"/>
        </a:p>
      </dgm:t>
    </dgm:pt>
    <dgm:pt modelId="{512AAE1B-3464-467E-AD3A-88047B4EBC24}" type="pres">
      <dgm:prSet presAssocID="{58422F95-A204-4195-9610-1763FA13F5A8}" presName="Name37" presStyleLbl="parChTrans1D4" presStyleIdx="8" presStyleCnt="17"/>
      <dgm:spPr/>
      <dgm:t>
        <a:bodyPr/>
        <a:lstStyle/>
        <a:p>
          <a:endParaRPr lang="zh-CN" altLang="en-US"/>
        </a:p>
      </dgm:t>
    </dgm:pt>
    <dgm:pt modelId="{3FBE3FA1-0218-445D-883A-B832FE6FFE0A}" type="pres">
      <dgm:prSet presAssocID="{BF26A057-E098-4165-9E1F-538C78A7F87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50CCB7C-0C2C-4E7B-B79A-3893D0CF93FB}" type="pres">
      <dgm:prSet presAssocID="{BF26A057-E098-4165-9E1F-538C78A7F87A}" presName="rootComposite" presStyleCnt="0"/>
      <dgm:spPr/>
      <dgm:t>
        <a:bodyPr/>
        <a:lstStyle/>
        <a:p>
          <a:endParaRPr lang="zh-CN" altLang="en-US"/>
        </a:p>
      </dgm:t>
    </dgm:pt>
    <dgm:pt modelId="{90DA5F5C-A14E-4E59-AEFD-027035128A7E}" type="pres">
      <dgm:prSet presAssocID="{BF26A057-E098-4165-9E1F-538C78A7F87A}" presName="rootText" presStyleLbl="node4" presStyleIdx="8" presStyleCnt="17" custLinFactNeighborX="-59312" custLinFactNeighborY="-2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53CC24-B6A1-4993-9C64-13AEE1101F3E}" type="pres">
      <dgm:prSet presAssocID="{BF26A057-E098-4165-9E1F-538C78A7F87A}" presName="rootConnector" presStyleLbl="node4" presStyleIdx="8" presStyleCnt="17"/>
      <dgm:spPr/>
      <dgm:t>
        <a:bodyPr/>
        <a:lstStyle/>
        <a:p>
          <a:endParaRPr lang="zh-CN" altLang="en-US"/>
        </a:p>
      </dgm:t>
    </dgm:pt>
    <dgm:pt modelId="{1CD93EEF-AD8C-4A34-971C-FE4677F7C89E}" type="pres">
      <dgm:prSet presAssocID="{BF26A057-E098-4165-9E1F-538C78A7F87A}" presName="hierChild4" presStyleCnt="0"/>
      <dgm:spPr/>
      <dgm:t>
        <a:bodyPr/>
        <a:lstStyle/>
        <a:p>
          <a:endParaRPr lang="zh-CN" altLang="en-US"/>
        </a:p>
      </dgm:t>
    </dgm:pt>
    <dgm:pt modelId="{00544621-F7D9-4599-9AE7-84A45C70CBE5}" type="pres">
      <dgm:prSet presAssocID="{BF26A057-E098-4165-9E1F-538C78A7F87A}" presName="hierChild5" presStyleCnt="0"/>
      <dgm:spPr/>
      <dgm:t>
        <a:bodyPr/>
        <a:lstStyle/>
        <a:p>
          <a:endParaRPr lang="zh-CN" altLang="en-US"/>
        </a:p>
      </dgm:t>
    </dgm:pt>
    <dgm:pt modelId="{05B62111-4C64-4133-8537-56AD929F5C3C}" type="pres">
      <dgm:prSet presAssocID="{B33C9C94-EBC6-4857-BC56-001D9794709E}" presName="hierChild5" presStyleCnt="0"/>
      <dgm:spPr/>
      <dgm:t>
        <a:bodyPr/>
        <a:lstStyle/>
        <a:p>
          <a:endParaRPr lang="zh-CN" altLang="en-US"/>
        </a:p>
      </dgm:t>
    </dgm:pt>
    <dgm:pt modelId="{B061D047-BA7D-40E1-9436-80ECA3C67FA0}" type="pres">
      <dgm:prSet presAssocID="{FDAFAA52-5663-4BCD-8BC5-B2FD4772D78A}" presName="hierChild5" presStyleCnt="0"/>
      <dgm:spPr/>
      <dgm:t>
        <a:bodyPr/>
        <a:lstStyle/>
        <a:p>
          <a:endParaRPr lang="zh-CN" altLang="en-US"/>
        </a:p>
      </dgm:t>
    </dgm:pt>
    <dgm:pt modelId="{CA34800F-D68C-4263-881B-9E32F4DCD912}" type="pres">
      <dgm:prSet presAssocID="{21CD29F0-7FD2-4005-8952-9659C61168E6}" presName="Name37" presStyleLbl="parChTrans1D4" presStyleIdx="9" presStyleCnt="17"/>
      <dgm:spPr/>
      <dgm:t>
        <a:bodyPr/>
        <a:lstStyle/>
        <a:p>
          <a:endParaRPr lang="zh-CN" altLang="en-US"/>
        </a:p>
      </dgm:t>
    </dgm:pt>
    <dgm:pt modelId="{E775D9D6-1448-4D93-8000-8B59FE2A74C0}" type="pres">
      <dgm:prSet presAssocID="{2C166E9F-7618-4735-A555-30216CFCA74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A7CAB82-E6E3-4DFA-96EC-1597A05A9913}" type="pres">
      <dgm:prSet presAssocID="{2C166E9F-7618-4735-A555-30216CFCA74D}" presName="rootComposite" presStyleCnt="0"/>
      <dgm:spPr/>
      <dgm:t>
        <a:bodyPr/>
        <a:lstStyle/>
        <a:p>
          <a:endParaRPr lang="zh-CN" altLang="en-US"/>
        </a:p>
      </dgm:t>
    </dgm:pt>
    <dgm:pt modelId="{34D761E2-BCD5-4260-8572-6533E4FD7D69}" type="pres">
      <dgm:prSet presAssocID="{2C166E9F-7618-4735-A555-30216CFCA74D}" presName="rootText" presStyleLbl="node4" presStyleIdx="9" presStyleCnt="17" custLinFactNeighborX="-63737" custLinFactNeighborY="71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0E22EC-DB2D-4CE1-BD5A-81C973D65408}" type="pres">
      <dgm:prSet presAssocID="{2C166E9F-7618-4735-A555-30216CFCA74D}" presName="rootConnector" presStyleLbl="node4" presStyleIdx="9" presStyleCnt="17"/>
      <dgm:spPr/>
      <dgm:t>
        <a:bodyPr/>
        <a:lstStyle/>
        <a:p>
          <a:endParaRPr lang="zh-CN" altLang="en-US"/>
        </a:p>
      </dgm:t>
    </dgm:pt>
    <dgm:pt modelId="{5F8738E5-93C7-4125-B18C-54230255766C}" type="pres">
      <dgm:prSet presAssocID="{2C166E9F-7618-4735-A555-30216CFCA74D}" presName="hierChild4" presStyleCnt="0"/>
      <dgm:spPr/>
      <dgm:t>
        <a:bodyPr/>
        <a:lstStyle/>
        <a:p>
          <a:endParaRPr lang="zh-CN" altLang="en-US"/>
        </a:p>
      </dgm:t>
    </dgm:pt>
    <dgm:pt modelId="{ABFB78A9-FDC4-4C60-831E-1B1BF38D1EAA}" type="pres">
      <dgm:prSet presAssocID="{2C166E9F-7618-4735-A555-30216CFCA74D}" presName="hierChild5" presStyleCnt="0"/>
      <dgm:spPr/>
      <dgm:t>
        <a:bodyPr/>
        <a:lstStyle/>
        <a:p>
          <a:endParaRPr lang="zh-CN" altLang="en-US"/>
        </a:p>
      </dgm:t>
    </dgm:pt>
    <dgm:pt modelId="{CDBC4BD6-83D2-4ACA-AAC0-B21643F4BBFD}" type="pres">
      <dgm:prSet presAssocID="{6465765F-573F-4989-AA97-53A3E21C94EE}" presName="hierChild5" presStyleCnt="0"/>
      <dgm:spPr/>
      <dgm:t>
        <a:bodyPr/>
        <a:lstStyle/>
        <a:p>
          <a:endParaRPr lang="zh-CN" altLang="en-US"/>
        </a:p>
      </dgm:t>
    </dgm:pt>
    <dgm:pt modelId="{4D15589E-BB39-4F35-BE20-99750D2E9AB7}" type="pres">
      <dgm:prSet presAssocID="{835F877B-E225-40E9-BF8E-463EF7980A8A}" presName="Name37" presStyleLbl="parChTrans1D4" presStyleIdx="10" presStyleCnt="17"/>
      <dgm:spPr/>
      <dgm:t>
        <a:bodyPr/>
        <a:lstStyle/>
        <a:p>
          <a:endParaRPr lang="zh-CN" altLang="en-US"/>
        </a:p>
      </dgm:t>
    </dgm:pt>
    <dgm:pt modelId="{3A948A4E-FCF7-4D06-8DA0-53E7962CC853}" type="pres">
      <dgm:prSet presAssocID="{779CE3BD-4EE5-4EC4-8C80-0B5A795F23F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638C200-F011-486B-8A2A-AE70AFD8FF8E}" type="pres">
      <dgm:prSet presAssocID="{779CE3BD-4EE5-4EC4-8C80-0B5A795F23F2}" presName="rootComposite" presStyleCnt="0"/>
      <dgm:spPr/>
      <dgm:t>
        <a:bodyPr/>
        <a:lstStyle/>
        <a:p>
          <a:endParaRPr lang="zh-CN" altLang="en-US"/>
        </a:p>
      </dgm:t>
    </dgm:pt>
    <dgm:pt modelId="{27640CB5-088F-417F-868C-5C33B0924A20}" type="pres">
      <dgm:prSet presAssocID="{779CE3BD-4EE5-4EC4-8C80-0B5A795F23F2}" presName="rootText" presStyleLbl="node4" presStyleIdx="10" presStyleCnt="17" custLinFactX="-16605" custLinFactNeighborX="-100000" custLinFactNeighborY="-3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8825A5-E0CF-4810-902B-B096BD425B57}" type="pres">
      <dgm:prSet presAssocID="{779CE3BD-4EE5-4EC4-8C80-0B5A795F23F2}" presName="rootConnector" presStyleLbl="node4" presStyleIdx="10" presStyleCnt="17"/>
      <dgm:spPr/>
      <dgm:t>
        <a:bodyPr/>
        <a:lstStyle/>
        <a:p>
          <a:endParaRPr lang="zh-CN" altLang="en-US"/>
        </a:p>
      </dgm:t>
    </dgm:pt>
    <dgm:pt modelId="{22D6E75D-7A94-419D-A9EE-EC3169068432}" type="pres">
      <dgm:prSet presAssocID="{779CE3BD-4EE5-4EC4-8C80-0B5A795F23F2}" presName="hierChild4" presStyleCnt="0"/>
      <dgm:spPr/>
      <dgm:t>
        <a:bodyPr/>
        <a:lstStyle/>
        <a:p>
          <a:endParaRPr lang="zh-CN" altLang="en-US"/>
        </a:p>
      </dgm:t>
    </dgm:pt>
    <dgm:pt modelId="{3AC7219D-70E1-4134-8A53-56EB88AA8B90}" type="pres">
      <dgm:prSet presAssocID="{779CE3BD-4EE5-4EC4-8C80-0B5A795F23F2}" presName="hierChild5" presStyleCnt="0"/>
      <dgm:spPr/>
      <dgm:t>
        <a:bodyPr/>
        <a:lstStyle/>
        <a:p>
          <a:endParaRPr lang="zh-CN" altLang="en-US"/>
        </a:p>
      </dgm:t>
    </dgm:pt>
    <dgm:pt modelId="{2B0C982A-9CC5-4C80-8987-C50B08BF8E3D}" type="pres">
      <dgm:prSet presAssocID="{A552C9EF-2178-4A38-A1D8-5357EAFB9DAC}" presName="Name37" presStyleLbl="parChTrans1D4" presStyleIdx="11" presStyleCnt="17"/>
      <dgm:spPr/>
      <dgm:t>
        <a:bodyPr/>
        <a:lstStyle/>
        <a:p>
          <a:endParaRPr lang="zh-CN" altLang="en-US"/>
        </a:p>
      </dgm:t>
    </dgm:pt>
    <dgm:pt modelId="{BAF7086D-5A21-474A-9C21-BCC773CEBA5B}" type="pres">
      <dgm:prSet presAssocID="{D8E1D62B-7B10-4AAE-9452-38A542D3C63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FB2B21B-0A3B-458D-80AC-DBF72B4EC73D}" type="pres">
      <dgm:prSet presAssocID="{D8E1D62B-7B10-4AAE-9452-38A542D3C634}" presName="rootComposite" presStyleCnt="0"/>
      <dgm:spPr/>
      <dgm:t>
        <a:bodyPr/>
        <a:lstStyle/>
        <a:p>
          <a:endParaRPr lang="zh-CN" altLang="en-US"/>
        </a:p>
      </dgm:t>
    </dgm:pt>
    <dgm:pt modelId="{CF7828A9-1102-459E-B0C4-108EDA714611}" type="pres">
      <dgm:prSet presAssocID="{D8E1D62B-7B10-4AAE-9452-38A542D3C634}" presName="rootText" presStyleLbl="node4" presStyleIdx="11" presStyleCnt="17" custLinFactX="-15505" custLinFactNeighborX="-100000" custLinFactNeighborY="-3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73861D-338A-46A4-A026-2CAAE462CF45}" type="pres">
      <dgm:prSet presAssocID="{D8E1D62B-7B10-4AAE-9452-38A542D3C634}" presName="rootConnector" presStyleLbl="node4" presStyleIdx="11" presStyleCnt="17"/>
      <dgm:spPr/>
      <dgm:t>
        <a:bodyPr/>
        <a:lstStyle/>
        <a:p>
          <a:endParaRPr lang="zh-CN" altLang="en-US"/>
        </a:p>
      </dgm:t>
    </dgm:pt>
    <dgm:pt modelId="{AA47BEAA-9BAF-41D8-9FA0-93D42B42138E}" type="pres">
      <dgm:prSet presAssocID="{D8E1D62B-7B10-4AAE-9452-38A542D3C634}" presName="hierChild4" presStyleCnt="0"/>
      <dgm:spPr/>
      <dgm:t>
        <a:bodyPr/>
        <a:lstStyle/>
        <a:p>
          <a:endParaRPr lang="zh-CN" altLang="en-US"/>
        </a:p>
      </dgm:t>
    </dgm:pt>
    <dgm:pt modelId="{77E0F3FD-834C-4E48-A822-E68619A2A1D1}" type="pres">
      <dgm:prSet presAssocID="{9DD567C3-669C-41D6-8A3F-8EBCEBBA5677}" presName="Name37" presStyleLbl="parChTrans1D4" presStyleIdx="12" presStyleCnt="17"/>
      <dgm:spPr/>
      <dgm:t>
        <a:bodyPr/>
        <a:lstStyle/>
        <a:p>
          <a:endParaRPr lang="zh-CN" altLang="en-US"/>
        </a:p>
      </dgm:t>
    </dgm:pt>
    <dgm:pt modelId="{D31F0DDA-8131-4940-B265-4E134D5DCEBD}" type="pres">
      <dgm:prSet presAssocID="{64B4F6F6-0C87-48EA-A863-39CA5021340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39320B7-5217-400E-8059-7605B6E87CFB}" type="pres">
      <dgm:prSet presAssocID="{64B4F6F6-0C87-48EA-A863-39CA50213407}" presName="rootComposite" presStyleCnt="0"/>
      <dgm:spPr/>
      <dgm:t>
        <a:bodyPr/>
        <a:lstStyle/>
        <a:p>
          <a:endParaRPr lang="zh-CN" altLang="en-US"/>
        </a:p>
      </dgm:t>
    </dgm:pt>
    <dgm:pt modelId="{0DEB5FD2-8CF2-44C5-A613-682F40D97C00}" type="pres">
      <dgm:prSet presAssocID="{64B4F6F6-0C87-48EA-A863-39CA50213407}" presName="rootText" presStyleLbl="node4" presStyleIdx="12" presStyleCnt="17" custLinFactX="-15505" custLinFactNeighborX="-100000" custLinFactNeighborY="71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260D38-F76D-4456-A740-84A4C0CF761E}" type="pres">
      <dgm:prSet presAssocID="{64B4F6F6-0C87-48EA-A863-39CA50213407}" presName="rootConnector" presStyleLbl="node4" presStyleIdx="12" presStyleCnt="17"/>
      <dgm:spPr/>
      <dgm:t>
        <a:bodyPr/>
        <a:lstStyle/>
        <a:p>
          <a:endParaRPr lang="zh-CN" altLang="en-US"/>
        </a:p>
      </dgm:t>
    </dgm:pt>
    <dgm:pt modelId="{68064272-EA9B-4BA3-B87B-15DB6CC58F60}" type="pres">
      <dgm:prSet presAssocID="{64B4F6F6-0C87-48EA-A863-39CA50213407}" presName="hierChild4" presStyleCnt="0"/>
      <dgm:spPr/>
      <dgm:t>
        <a:bodyPr/>
        <a:lstStyle/>
        <a:p>
          <a:endParaRPr lang="zh-CN" altLang="en-US"/>
        </a:p>
      </dgm:t>
    </dgm:pt>
    <dgm:pt modelId="{8AFC0800-8E42-40BE-8227-BA3F70B3DA65}" type="pres">
      <dgm:prSet presAssocID="{189B94D4-2602-4649-BCF8-5A37D1F00E38}" presName="Name37" presStyleLbl="parChTrans1D4" presStyleIdx="13" presStyleCnt="17"/>
      <dgm:spPr/>
      <dgm:t>
        <a:bodyPr/>
        <a:lstStyle/>
        <a:p>
          <a:endParaRPr lang="zh-CN" altLang="en-US"/>
        </a:p>
      </dgm:t>
    </dgm:pt>
    <dgm:pt modelId="{05EE5D50-86CD-4A75-8E38-12306FD629B9}" type="pres">
      <dgm:prSet presAssocID="{BDCC1AB4-362A-4CA1-86BF-21952100B1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C3067C6-896F-473A-8A76-7C09CB5878ED}" type="pres">
      <dgm:prSet presAssocID="{BDCC1AB4-362A-4CA1-86BF-21952100B169}" presName="rootComposite" presStyleCnt="0"/>
      <dgm:spPr/>
      <dgm:t>
        <a:bodyPr/>
        <a:lstStyle/>
        <a:p>
          <a:endParaRPr lang="zh-CN" altLang="en-US"/>
        </a:p>
      </dgm:t>
    </dgm:pt>
    <dgm:pt modelId="{19FC2B1F-ECA4-433E-AB57-F515507ADF46}" type="pres">
      <dgm:prSet presAssocID="{BDCC1AB4-362A-4CA1-86BF-21952100B169}" presName="rootText" presStyleLbl="node4" presStyleIdx="13" presStyleCnt="17" custLinFactX="-23686" custLinFactNeighborX="-100000" custLinFactNeighborY="2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DBE303-2598-4593-9772-A45A85A97741}" type="pres">
      <dgm:prSet presAssocID="{BDCC1AB4-362A-4CA1-86BF-21952100B169}" presName="rootConnector" presStyleLbl="node4" presStyleIdx="13" presStyleCnt="17"/>
      <dgm:spPr/>
      <dgm:t>
        <a:bodyPr/>
        <a:lstStyle/>
        <a:p>
          <a:endParaRPr lang="zh-CN" altLang="en-US"/>
        </a:p>
      </dgm:t>
    </dgm:pt>
    <dgm:pt modelId="{C31D8B0E-90F1-4EE0-8FE6-6FEF515B64A0}" type="pres">
      <dgm:prSet presAssocID="{BDCC1AB4-362A-4CA1-86BF-21952100B169}" presName="hierChild4" presStyleCnt="0"/>
      <dgm:spPr/>
      <dgm:t>
        <a:bodyPr/>
        <a:lstStyle/>
        <a:p>
          <a:endParaRPr lang="zh-CN" altLang="en-US"/>
        </a:p>
      </dgm:t>
    </dgm:pt>
    <dgm:pt modelId="{CCFA0CE9-95D7-4FEE-A705-3735289F892B}" type="pres">
      <dgm:prSet presAssocID="{BDCC1AB4-362A-4CA1-86BF-21952100B169}" presName="hierChild5" presStyleCnt="0"/>
      <dgm:spPr/>
      <dgm:t>
        <a:bodyPr/>
        <a:lstStyle/>
        <a:p>
          <a:endParaRPr lang="zh-CN" altLang="en-US"/>
        </a:p>
      </dgm:t>
    </dgm:pt>
    <dgm:pt modelId="{114ED08B-CADF-4CA1-B37E-A37FF86BE996}" type="pres">
      <dgm:prSet presAssocID="{34C6A72A-F9FF-485A-90AE-C170A76F3E87}" presName="Name37" presStyleLbl="parChTrans1D4" presStyleIdx="14" presStyleCnt="17"/>
      <dgm:spPr/>
      <dgm:t>
        <a:bodyPr/>
        <a:lstStyle/>
        <a:p>
          <a:endParaRPr lang="zh-CN" altLang="en-US"/>
        </a:p>
      </dgm:t>
    </dgm:pt>
    <dgm:pt modelId="{9B3EDE37-A4FC-44F9-B3E3-31B1E698BF7B}" type="pres">
      <dgm:prSet presAssocID="{60A7E39C-7471-4F34-96DE-C5036652B62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3855D06-7691-45F5-93BE-ADCB2C3742A3}" type="pres">
      <dgm:prSet presAssocID="{60A7E39C-7471-4F34-96DE-C5036652B627}" presName="rootComposite" presStyleCnt="0"/>
      <dgm:spPr/>
      <dgm:t>
        <a:bodyPr/>
        <a:lstStyle/>
        <a:p>
          <a:endParaRPr lang="zh-CN" altLang="en-US"/>
        </a:p>
      </dgm:t>
    </dgm:pt>
    <dgm:pt modelId="{E3DEC561-D960-41FF-9649-143E82BC3008}" type="pres">
      <dgm:prSet presAssocID="{60A7E39C-7471-4F34-96DE-C5036652B627}" presName="rootText" presStyleLbl="node4" presStyleIdx="14" presStyleCnt="17" custLinFactX="-14954" custLinFactNeighborX="-100000" custLinFactNeighborY="2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269334-183B-4229-A2E1-56614E023172}" type="pres">
      <dgm:prSet presAssocID="{60A7E39C-7471-4F34-96DE-C5036652B627}" presName="rootConnector" presStyleLbl="node4" presStyleIdx="14" presStyleCnt="17"/>
      <dgm:spPr/>
      <dgm:t>
        <a:bodyPr/>
        <a:lstStyle/>
        <a:p>
          <a:endParaRPr lang="zh-CN" altLang="en-US"/>
        </a:p>
      </dgm:t>
    </dgm:pt>
    <dgm:pt modelId="{2926B716-7E56-44D4-A79D-19424C5FAE2A}" type="pres">
      <dgm:prSet presAssocID="{60A7E39C-7471-4F34-96DE-C5036652B627}" presName="hierChild4" presStyleCnt="0"/>
      <dgm:spPr/>
      <dgm:t>
        <a:bodyPr/>
        <a:lstStyle/>
        <a:p>
          <a:endParaRPr lang="zh-CN" altLang="en-US"/>
        </a:p>
      </dgm:t>
    </dgm:pt>
    <dgm:pt modelId="{9FED0A65-1645-42BE-9818-69347F40705C}" type="pres">
      <dgm:prSet presAssocID="{4AECB5F0-8DF7-4BB6-B98A-52CC2CB27110}" presName="Name37" presStyleLbl="parChTrans1D4" presStyleIdx="15" presStyleCnt="17"/>
      <dgm:spPr/>
      <dgm:t>
        <a:bodyPr/>
        <a:lstStyle/>
        <a:p>
          <a:endParaRPr lang="zh-CN" altLang="en-US"/>
        </a:p>
      </dgm:t>
    </dgm:pt>
    <dgm:pt modelId="{EA4CC2E5-B44D-484E-BE35-F99185ECC342}" type="pres">
      <dgm:prSet presAssocID="{F2F66403-0A73-49A4-ACB6-30B74E8FAA5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C1EE923-379B-4607-826F-7DBCC1896D90}" type="pres">
      <dgm:prSet presAssocID="{F2F66403-0A73-49A4-ACB6-30B74E8FAA58}" presName="rootComposite" presStyleCnt="0"/>
      <dgm:spPr/>
      <dgm:t>
        <a:bodyPr/>
        <a:lstStyle/>
        <a:p>
          <a:endParaRPr lang="zh-CN" altLang="en-US"/>
        </a:p>
      </dgm:t>
    </dgm:pt>
    <dgm:pt modelId="{01F77D54-EE57-494C-9C56-278E9ACEBC39}" type="pres">
      <dgm:prSet presAssocID="{F2F66403-0A73-49A4-ACB6-30B74E8FAA58}" presName="rootText" presStyleLbl="node4" presStyleIdx="15" presStyleCnt="17" custLinFactX="-12523" custLinFactNeighborX="-100000" custLinFactNeighborY="130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EA9CFF-4CDE-42A1-8E79-F41E74E06AAD}" type="pres">
      <dgm:prSet presAssocID="{F2F66403-0A73-49A4-ACB6-30B74E8FAA58}" presName="rootConnector" presStyleLbl="node4" presStyleIdx="15" presStyleCnt="17"/>
      <dgm:spPr/>
      <dgm:t>
        <a:bodyPr/>
        <a:lstStyle/>
        <a:p>
          <a:endParaRPr lang="zh-CN" altLang="en-US"/>
        </a:p>
      </dgm:t>
    </dgm:pt>
    <dgm:pt modelId="{E0A3CD83-2811-4B39-82B7-F8B10ECC9327}" type="pres">
      <dgm:prSet presAssocID="{F2F66403-0A73-49A4-ACB6-30B74E8FAA58}" presName="hierChild4" presStyleCnt="0"/>
      <dgm:spPr/>
      <dgm:t>
        <a:bodyPr/>
        <a:lstStyle/>
        <a:p>
          <a:endParaRPr lang="zh-CN" altLang="en-US"/>
        </a:p>
      </dgm:t>
    </dgm:pt>
    <dgm:pt modelId="{8B7677FC-78E2-4364-B4E1-DF50714A11BD}" type="pres">
      <dgm:prSet presAssocID="{F2F66403-0A73-49A4-ACB6-30B74E8FAA58}" presName="hierChild5" presStyleCnt="0"/>
      <dgm:spPr/>
      <dgm:t>
        <a:bodyPr/>
        <a:lstStyle/>
        <a:p>
          <a:endParaRPr lang="zh-CN" altLang="en-US"/>
        </a:p>
      </dgm:t>
    </dgm:pt>
    <dgm:pt modelId="{C78B40A5-608D-4808-A6F3-B45D39BA687A}" type="pres">
      <dgm:prSet presAssocID="{60A7E39C-7471-4F34-96DE-C5036652B627}" presName="hierChild5" presStyleCnt="0"/>
      <dgm:spPr/>
      <dgm:t>
        <a:bodyPr/>
        <a:lstStyle/>
        <a:p>
          <a:endParaRPr lang="zh-CN" altLang="en-US"/>
        </a:p>
      </dgm:t>
    </dgm:pt>
    <dgm:pt modelId="{4475F31A-0AC9-4CEC-8CAE-DB60DC164ABE}" type="pres">
      <dgm:prSet presAssocID="{64B4F6F6-0C87-48EA-A863-39CA50213407}" presName="hierChild5" presStyleCnt="0"/>
      <dgm:spPr/>
      <dgm:t>
        <a:bodyPr/>
        <a:lstStyle/>
        <a:p>
          <a:endParaRPr lang="zh-CN" altLang="en-US"/>
        </a:p>
      </dgm:t>
    </dgm:pt>
    <dgm:pt modelId="{9854BA98-19FB-43EB-8FF3-4A4E7DC7DA6D}" type="pres">
      <dgm:prSet presAssocID="{D8E1D62B-7B10-4AAE-9452-38A542D3C634}" presName="hierChild5" presStyleCnt="0"/>
      <dgm:spPr/>
      <dgm:t>
        <a:bodyPr/>
        <a:lstStyle/>
        <a:p>
          <a:endParaRPr lang="zh-CN" altLang="en-US"/>
        </a:p>
      </dgm:t>
    </dgm:pt>
    <dgm:pt modelId="{C8589501-5BDD-4595-9D14-8D3431C58AE9}" type="pres">
      <dgm:prSet presAssocID="{F868D8C9-8494-4304-8441-598D3B12F791}" presName="hierChild5" presStyleCnt="0"/>
      <dgm:spPr/>
      <dgm:t>
        <a:bodyPr/>
        <a:lstStyle/>
        <a:p>
          <a:endParaRPr lang="zh-CN" altLang="en-US"/>
        </a:p>
      </dgm:t>
    </dgm:pt>
    <dgm:pt modelId="{34DC8360-8DC6-46DD-8825-09FCDA6CD835}" type="pres">
      <dgm:prSet presAssocID="{36B1E53F-5AD3-49C3-956D-E39EF6E3E3C6}" presName="hierChild5" presStyleCnt="0"/>
      <dgm:spPr/>
      <dgm:t>
        <a:bodyPr/>
        <a:lstStyle/>
        <a:p>
          <a:endParaRPr lang="zh-CN" altLang="en-US"/>
        </a:p>
      </dgm:t>
    </dgm:pt>
    <dgm:pt modelId="{F2E55962-6C52-4B63-9C81-03FFD0BEE69B}" type="pres">
      <dgm:prSet presAssocID="{623961EA-1232-418E-82C7-5A55AD496948}" presName="hierChild5" presStyleCnt="0"/>
      <dgm:spPr/>
      <dgm:t>
        <a:bodyPr/>
        <a:lstStyle/>
        <a:p>
          <a:endParaRPr lang="zh-CN" altLang="en-US"/>
        </a:p>
      </dgm:t>
    </dgm:pt>
    <dgm:pt modelId="{69A50683-90DE-4B37-B898-98EAA9C1BA74}" type="pres">
      <dgm:prSet presAssocID="{C90249D9-2782-4A4F-A270-7D4BE4E0966A}" presName="hierChild3" presStyleCnt="0"/>
      <dgm:spPr/>
      <dgm:t>
        <a:bodyPr/>
        <a:lstStyle/>
        <a:p>
          <a:endParaRPr lang="zh-CN" altLang="en-US"/>
        </a:p>
      </dgm:t>
    </dgm:pt>
    <dgm:pt modelId="{8775B278-E5F1-485D-874E-90F986411AB5}" type="pres">
      <dgm:prSet presAssocID="{036FAF78-D97C-4CBC-82EF-93427ED63F3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99A4553-F388-41E1-A392-A6DFF0F7DC14}" type="pres">
      <dgm:prSet presAssocID="{036FAF78-D97C-4CBC-82EF-93427ED63F37}" presName="rootComposite1" presStyleCnt="0"/>
      <dgm:spPr/>
      <dgm:t>
        <a:bodyPr/>
        <a:lstStyle/>
        <a:p>
          <a:endParaRPr lang="zh-CN" altLang="en-US"/>
        </a:p>
      </dgm:t>
    </dgm:pt>
    <dgm:pt modelId="{EC450E12-3A90-4824-A919-797DA267AEF6}" type="pres">
      <dgm:prSet presAssocID="{036FAF78-D97C-4CBC-82EF-93427ED63F37}" presName="rootText1" presStyleLbl="node0" presStyleIdx="3" presStyleCnt="6" custLinFactNeighborX="65757" custLinFactNeighborY="-1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DFAAA5-4091-434F-85D6-57C714A17053}" type="pres">
      <dgm:prSet presAssocID="{036FAF78-D97C-4CBC-82EF-93427ED63F3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29BD422-DB89-42E1-9CAF-B0FA697319AA}" type="pres">
      <dgm:prSet presAssocID="{036FAF78-D97C-4CBC-82EF-93427ED63F37}" presName="hierChild2" presStyleCnt="0"/>
      <dgm:spPr/>
      <dgm:t>
        <a:bodyPr/>
        <a:lstStyle/>
        <a:p>
          <a:endParaRPr lang="zh-CN" altLang="en-US"/>
        </a:p>
      </dgm:t>
    </dgm:pt>
    <dgm:pt modelId="{CEEA05D4-A52B-4759-94E2-4D3D43E8FC24}" type="pres">
      <dgm:prSet presAssocID="{036FAF78-D97C-4CBC-82EF-93427ED63F37}" presName="hierChild3" presStyleCnt="0"/>
      <dgm:spPr/>
      <dgm:t>
        <a:bodyPr/>
        <a:lstStyle/>
        <a:p>
          <a:endParaRPr lang="zh-CN" altLang="en-US"/>
        </a:p>
      </dgm:t>
    </dgm:pt>
    <dgm:pt modelId="{5EC49818-E674-49ED-91BF-ABADB4AC6ABB}" type="pres">
      <dgm:prSet presAssocID="{089BC0FD-04E5-4E03-95FB-986C8841BE7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E289A03-926F-4E52-BA94-9A1E577AC99E}" type="pres">
      <dgm:prSet presAssocID="{089BC0FD-04E5-4E03-95FB-986C8841BE7A}" presName="rootComposite1" presStyleCnt="0"/>
      <dgm:spPr/>
      <dgm:t>
        <a:bodyPr/>
        <a:lstStyle/>
        <a:p>
          <a:endParaRPr lang="zh-CN" altLang="en-US"/>
        </a:p>
      </dgm:t>
    </dgm:pt>
    <dgm:pt modelId="{EB3115EF-DDD7-4331-9669-849A65795DF4}" type="pres">
      <dgm:prSet presAssocID="{089BC0FD-04E5-4E03-95FB-986C8841BE7A}" presName="rootText1" presStyleLbl="node0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4B8E3-207D-4CE8-9E94-001AC68A8B44}" type="pres">
      <dgm:prSet presAssocID="{089BC0FD-04E5-4E03-95FB-986C8841BE7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235386A-EE77-49AB-9603-02C7CC4102F2}" type="pres">
      <dgm:prSet presAssocID="{089BC0FD-04E5-4E03-95FB-986C8841BE7A}" presName="hierChild2" presStyleCnt="0"/>
      <dgm:spPr/>
      <dgm:t>
        <a:bodyPr/>
        <a:lstStyle/>
        <a:p>
          <a:endParaRPr lang="zh-CN" altLang="en-US"/>
        </a:p>
      </dgm:t>
    </dgm:pt>
    <dgm:pt modelId="{881D2EF9-6884-4460-84B3-53949BC2C5E3}" type="pres">
      <dgm:prSet presAssocID="{C2B40AE3-748A-4880-AB08-47751FBBB21F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34835CB4-9E42-4677-A20D-E9220B0F01CF}" type="pres">
      <dgm:prSet presAssocID="{04720309-14AA-47F6-A01D-0B43581403D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5B79DE9-AE51-4EB1-A853-AC3AABF2E1A8}" type="pres">
      <dgm:prSet presAssocID="{04720309-14AA-47F6-A01D-0B43581403DD}" presName="rootComposite" presStyleCnt="0"/>
      <dgm:spPr/>
      <dgm:t>
        <a:bodyPr/>
        <a:lstStyle/>
        <a:p>
          <a:endParaRPr lang="zh-CN" altLang="en-US"/>
        </a:p>
      </dgm:t>
    </dgm:pt>
    <dgm:pt modelId="{89B6F450-8AC1-4F6A-A635-CB9231BBAFF9}" type="pres">
      <dgm:prSet presAssocID="{04720309-14AA-47F6-A01D-0B43581403DD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A2DC5D-7ED7-41E1-B402-D8548B95D215}" type="pres">
      <dgm:prSet presAssocID="{04720309-14AA-47F6-A01D-0B43581403DD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792A01D-4B45-4BBC-881C-150FFA136DC3}" type="pres">
      <dgm:prSet presAssocID="{04720309-14AA-47F6-A01D-0B43581403DD}" presName="hierChild4" presStyleCnt="0"/>
      <dgm:spPr/>
      <dgm:t>
        <a:bodyPr/>
        <a:lstStyle/>
        <a:p>
          <a:endParaRPr lang="zh-CN" altLang="en-US"/>
        </a:p>
      </dgm:t>
    </dgm:pt>
    <dgm:pt modelId="{3D520934-44D9-427D-A688-BAF73382AB55}" type="pres">
      <dgm:prSet presAssocID="{04720309-14AA-47F6-A01D-0B43581403DD}" presName="hierChild5" presStyleCnt="0"/>
      <dgm:spPr/>
      <dgm:t>
        <a:bodyPr/>
        <a:lstStyle/>
        <a:p>
          <a:endParaRPr lang="zh-CN" altLang="en-US"/>
        </a:p>
      </dgm:t>
    </dgm:pt>
    <dgm:pt modelId="{EF4D9DB6-46CD-48B9-83C6-CFCB114B5A66}" type="pres">
      <dgm:prSet presAssocID="{4C34F98B-8332-409E-BD7A-1FEBB76E74FF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EDBF9D22-C0DF-4CC3-87CF-CE42C71A8D5E}" type="pres">
      <dgm:prSet presAssocID="{CE520A10-E97F-4300-B15F-3AA6D203FBC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C0C3CDB-DB33-4E81-BD03-8F211319BFC1}" type="pres">
      <dgm:prSet presAssocID="{CE520A10-E97F-4300-B15F-3AA6D203FBC6}" presName="rootComposite" presStyleCnt="0"/>
      <dgm:spPr/>
      <dgm:t>
        <a:bodyPr/>
        <a:lstStyle/>
        <a:p>
          <a:endParaRPr lang="zh-CN" altLang="en-US"/>
        </a:p>
      </dgm:t>
    </dgm:pt>
    <dgm:pt modelId="{5085DED7-34E8-4CA2-A639-7DD977E416CE}" type="pres">
      <dgm:prSet presAssocID="{CE520A10-E97F-4300-B15F-3AA6D203FBC6}" presName="rootText" presStyleLbl="node2" presStyleIdx="3" presStyleCnt="5" custScaleX="1176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0DD19A-7F84-44A4-A460-7E761614F30B}" type="pres">
      <dgm:prSet presAssocID="{CE520A10-E97F-4300-B15F-3AA6D203FBC6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85CF3824-ED1C-472F-9D9A-CBBA7490C9EB}" type="pres">
      <dgm:prSet presAssocID="{CE520A10-E97F-4300-B15F-3AA6D203FBC6}" presName="hierChild4" presStyleCnt="0"/>
      <dgm:spPr/>
      <dgm:t>
        <a:bodyPr/>
        <a:lstStyle/>
        <a:p>
          <a:endParaRPr lang="zh-CN" altLang="en-US"/>
        </a:p>
      </dgm:t>
    </dgm:pt>
    <dgm:pt modelId="{D2E7BDB9-AD59-43DE-9061-2931A0F21A22}" type="pres">
      <dgm:prSet presAssocID="{28135FD5-1D4F-4A89-935C-9E2F5D240732}" presName="Name37" presStyleLbl="parChTrans1D3" presStyleIdx="2" presStyleCnt="5"/>
      <dgm:spPr/>
      <dgm:t>
        <a:bodyPr/>
        <a:lstStyle/>
        <a:p>
          <a:endParaRPr lang="zh-CN" altLang="en-US"/>
        </a:p>
      </dgm:t>
    </dgm:pt>
    <dgm:pt modelId="{7B0AFA76-7218-4E5F-8C7F-E08AE3E1131C}" type="pres">
      <dgm:prSet presAssocID="{70D7CF22-6EA4-4AB5-AF1B-97CFF18C13D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70C9192-D34B-49E2-8946-72435697B135}" type="pres">
      <dgm:prSet presAssocID="{70D7CF22-6EA4-4AB5-AF1B-97CFF18C13D8}" presName="rootComposite" presStyleCnt="0"/>
      <dgm:spPr/>
      <dgm:t>
        <a:bodyPr/>
        <a:lstStyle/>
        <a:p>
          <a:endParaRPr lang="zh-CN" altLang="en-US"/>
        </a:p>
      </dgm:t>
    </dgm:pt>
    <dgm:pt modelId="{42BD953E-87B2-443D-946A-96D5BB81A5C7}" type="pres">
      <dgm:prSet presAssocID="{70D7CF22-6EA4-4AB5-AF1B-97CFF18C13D8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C031CB-8314-4635-B22B-F44E260C563D}" type="pres">
      <dgm:prSet presAssocID="{70D7CF22-6EA4-4AB5-AF1B-97CFF18C13D8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824FFCBA-929E-4974-8A7A-FEE928A9E9EE}" type="pres">
      <dgm:prSet presAssocID="{70D7CF22-6EA4-4AB5-AF1B-97CFF18C13D8}" presName="hierChild4" presStyleCnt="0"/>
      <dgm:spPr/>
      <dgm:t>
        <a:bodyPr/>
        <a:lstStyle/>
        <a:p>
          <a:endParaRPr lang="zh-CN" altLang="en-US"/>
        </a:p>
      </dgm:t>
    </dgm:pt>
    <dgm:pt modelId="{8FFDCF4D-5F0C-44C3-836C-598219958459}" type="pres">
      <dgm:prSet presAssocID="{70D7CF22-6EA4-4AB5-AF1B-97CFF18C13D8}" presName="hierChild5" presStyleCnt="0"/>
      <dgm:spPr/>
      <dgm:t>
        <a:bodyPr/>
        <a:lstStyle/>
        <a:p>
          <a:endParaRPr lang="zh-CN" altLang="en-US"/>
        </a:p>
      </dgm:t>
    </dgm:pt>
    <dgm:pt modelId="{6205C287-9541-40F6-91DC-3771E7447D98}" type="pres">
      <dgm:prSet presAssocID="{6FA95783-6EA1-4383-9F6E-56BE6665DE03}" presName="Name37" presStyleLbl="parChTrans1D3" presStyleIdx="3" presStyleCnt="5"/>
      <dgm:spPr/>
      <dgm:t>
        <a:bodyPr/>
        <a:lstStyle/>
        <a:p>
          <a:endParaRPr lang="zh-CN" altLang="en-US"/>
        </a:p>
      </dgm:t>
    </dgm:pt>
    <dgm:pt modelId="{07DCB6BC-F6E6-4EF4-B3D4-034F8BEC5E8D}" type="pres">
      <dgm:prSet presAssocID="{E4192100-F518-4575-BE30-160648C7276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2BAA331-7C9E-4A42-AC79-DE2CCA3B679B}" type="pres">
      <dgm:prSet presAssocID="{E4192100-F518-4575-BE30-160648C72765}" presName="rootComposite" presStyleCnt="0"/>
      <dgm:spPr/>
      <dgm:t>
        <a:bodyPr/>
        <a:lstStyle/>
        <a:p>
          <a:endParaRPr lang="zh-CN" altLang="en-US"/>
        </a:p>
      </dgm:t>
    </dgm:pt>
    <dgm:pt modelId="{542AD9CF-24EA-4D30-B4FA-7DF9018E28BF}" type="pres">
      <dgm:prSet presAssocID="{E4192100-F518-4575-BE30-160648C72765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FDD6-9CBE-41E8-BA7A-E68871CEF3B5}" type="pres">
      <dgm:prSet presAssocID="{E4192100-F518-4575-BE30-160648C72765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13BC7626-3A9D-4AFB-B9AB-AB486C7A063B}" type="pres">
      <dgm:prSet presAssocID="{E4192100-F518-4575-BE30-160648C72765}" presName="hierChild4" presStyleCnt="0"/>
      <dgm:spPr/>
      <dgm:t>
        <a:bodyPr/>
        <a:lstStyle/>
        <a:p>
          <a:endParaRPr lang="zh-CN" altLang="en-US"/>
        </a:p>
      </dgm:t>
    </dgm:pt>
    <dgm:pt modelId="{7C8EBE26-AA63-4278-879F-EB46EF9D3C92}" type="pres">
      <dgm:prSet presAssocID="{0F1BCFDD-4B21-4730-BDC3-118EFC2BC7B2}" presName="Name37" presStyleLbl="parChTrans1D4" presStyleIdx="16" presStyleCnt="17"/>
      <dgm:spPr/>
      <dgm:t>
        <a:bodyPr/>
        <a:lstStyle/>
        <a:p>
          <a:endParaRPr lang="zh-CN" altLang="en-US"/>
        </a:p>
      </dgm:t>
    </dgm:pt>
    <dgm:pt modelId="{2189FDE1-D3C3-40B7-94F3-81712404E2A7}" type="pres">
      <dgm:prSet presAssocID="{EF89115A-4E89-4A88-930E-A6D6163EB91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1A27A0C-89B0-4A46-A623-514DEBDA2960}" type="pres">
      <dgm:prSet presAssocID="{EF89115A-4E89-4A88-930E-A6D6163EB915}" presName="rootComposite" presStyleCnt="0"/>
      <dgm:spPr/>
      <dgm:t>
        <a:bodyPr/>
        <a:lstStyle/>
        <a:p>
          <a:endParaRPr lang="zh-CN" altLang="en-US"/>
        </a:p>
      </dgm:t>
    </dgm:pt>
    <dgm:pt modelId="{AE159B3E-DE19-490C-88ED-3CF63A9365B8}" type="pres">
      <dgm:prSet presAssocID="{EF89115A-4E89-4A88-930E-A6D6163EB915}" presName="rootText" presStyleLbl="node4" presStyleIdx="16" presStyleCnt="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426E7-7992-4691-B1E4-1FFC464B07C2}" type="pres">
      <dgm:prSet presAssocID="{EF89115A-4E89-4A88-930E-A6D6163EB915}" presName="rootConnector" presStyleLbl="node4" presStyleIdx="16" presStyleCnt="17"/>
      <dgm:spPr/>
      <dgm:t>
        <a:bodyPr/>
        <a:lstStyle/>
        <a:p>
          <a:endParaRPr lang="zh-CN" altLang="en-US"/>
        </a:p>
      </dgm:t>
    </dgm:pt>
    <dgm:pt modelId="{BE835270-A866-421C-9BE4-6F0B17021C89}" type="pres">
      <dgm:prSet presAssocID="{EF89115A-4E89-4A88-930E-A6D6163EB915}" presName="hierChild4" presStyleCnt="0"/>
      <dgm:spPr/>
      <dgm:t>
        <a:bodyPr/>
        <a:lstStyle/>
        <a:p>
          <a:endParaRPr lang="zh-CN" altLang="en-US"/>
        </a:p>
      </dgm:t>
    </dgm:pt>
    <dgm:pt modelId="{A1FD5599-4E34-429E-8AC5-E776545F5566}" type="pres">
      <dgm:prSet presAssocID="{EF89115A-4E89-4A88-930E-A6D6163EB915}" presName="hierChild5" presStyleCnt="0"/>
      <dgm:spPr/>
      <dgm:t>
        <a:bodyPr/>
        <a:lstStyle/>
        <a:p>
          <a:endParaRPr lang="zh-CN" altLang="en-US"/>
        </a:p>
      </dgm:t>
    </dgm:pt>
    <dgm:pt modelId="{E55C58E8-AAE7-40E6-BBCD-9F8DD3FF29BE}" type="pres">
      <dgm:prSet presAssocID="{E4192100-F518-4575-BE30-160648C72765}" presName="hierChild5" presStyleCnt="0"/>
      <dgm:spPr/>
      <dgm:t>
        <a:bodyPr/>
        <a:lstStyle/>
        <a:p>
          <a:endParaRPr lang="zh-CN" altLang="en-US"/>
        </a:p>
      </dgm:t>
    </dgm:pt>
    <dgm:pt modelId="{007FCF7E-8520-4A87-B334-3A0D81010278}" type="pres">
      <dgm:prSet presAssocID="{74BA6818-9021-4DD4-B67B-5C22FAC7B1D0}" presName="Name37" presStyleLbl="parChTrans1D3" presStyleIdx="4" presStyleCnt="5"/>
      <dgm:spPr/>
      <dgm:t>
        <a:bodyPr/>
        <a:lstStyle/>
        <a:p>
          <a:endParaRPr lang="zh-CN" altLang="en-US"/>
        </a:p>
      </dgm:t>
    </dgm:pt>
    <dgm:pt modelId="{8E2F99D0-94A3-4758-84E3-0031A2CD1A7D}" type="pres">
      <dgm:prSet presAssocID="{1ABE871E-483B-4848-A335-7B993B1B047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0D16E49-5B31-4AB6-BB8D-C667637F67C4}" type="pres">
      <dgm:prSet presAssocID="{1ABE871E-483B-4848-A335-7B993B1B047C}" presName="rootComposite" presStyleCnt="0"/>
      <dgm:spPr/>
      <dgm:t>
        <a:bodyPr/>
        <a:lstStyle/>
        <a:p>
          <a:endParaRPr lang="zh-CN" altLang="en-US"/>
        </a:p>
      </dgm:t>
    </dgm:pt>
    <dgm:pt modelId="{C5860F34-84A9-4652-8681-0DAD0CD43A8A}" type="pres">
      <dgm:prSet presAssocID="{1ABE871E-483B-4848-A335-7B993B1B047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788920-48EB-412A-A5B0-0F6D816F61A6}" type="pres">
      <dgm:prSet presAssocID="{1ABE871E-483B-4848-A335-7B993B1B047C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091CCE58-59BB-4490-A2F7-AA4025A7BC24}" type="pres">
      <dgm:prSet presAssocID="{1ABE871E-483B-4848-A335-7B993B1B047C}" presName="hierChild4" presStyleCnt="0"/>
      <dgm:spPr/>
      <dgm:t>
        <a:bodyPr/>
        <a:lstStyle/>
        <a:p>
          <a:endParaRPr lang="zh-CN" altLang="en-US"/>
        </a:p>
      </dgm:t>
    </dgm:pt>
    <dgm:pt modelId="{169B28E6-19ED-4D97-9ED1-57912A597FE9}" type="pres">
      <dgm:prSet presAssocID="{1ABE871E-483B-4848-A335-7B993B1B047C}" presName="hierChild5" presStyleCnt="0"/>
      <dgm:spPr/>
      <dgm:t>
        <a:bodyPr/>
        <a:lstStyle/>
        <a:p>
          <a:endParaRPr lang="zh-CN" altLang="en-US"/>
        </a:p>
      </dgm:t>
    </dgm:pt>
    <dgm:pt modelId="{3CCF06B9-8B8D-4862-AECD-E314C85AA2CD}" type="pres">
      <dgm:prSet presAssocID="{CE520A10-E97F-4300-B15F-3AA6D203FBC6}" presName="hierChild5" presStyleCnt="0"/>
      <dgm:spPr/>
      <dgm:t>
        <a:bodyPr/>
        <a:lstStyle/>
        <a:p>
          <a:endParaRPr lang="zh-CN" altLang="en-US"/>
        </a:p>
      </dgm:t>
    </dgm:pt>
    <dgm:pt modelId="{1BFD9550-E586-4C84-A2D1-6B6DD20A1A90}" type="pres">
      <dgm:prSet presAssocID="{33F3E7DE-5543-4BF0-A6E3-4F9804260A31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63EEDF7-4095-4705-A20F-D94DBCB77D0C}" type="pres">
      <dgm:prSet presAssocID="{2B3A68A9-7FEA-4349-B130-ECD92EDD30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31C2684-B6D4-486E-9360-FF2ADD8EB9C9}" type="pres">
      <dgm:prSet presAssocID="{2B3A68A9-7FEA-4349-B130-ECD92EDD30EA}" presName="rootComposite" presStyleCnt="0"/>
      <dgm:spPr/>
      <dgm:t>
        <a:bodyPr/>
        <a:lstStyle/>
        <a:p>
          <a:endParaRPr lang="zh-CN" altLang="en-US"/>
        </a:p>
      </dgm:t>
    </dgm:pt>
    <dgm:pt modelId="{749116D2-16BB-4867-902F-4210C31CA916}" type="pres">
      <dgm:prSet presAssocID="{2B3A68A9-7FEA-4349-B130-ECD92EDD30EA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8BE0B2-2ACE-4B4D-AE3B-5DCB3677D228}" type="pres">
      <dgm:prSet presAssocID="{2B3A68A9-7FEA-4349-B130-ECD92EDD30EA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2CB9A130-DE56-45F4-992F-206CB4293A3E}" type="pres">
      <dgm:prSet presAssocID="{2B3A68A9-7FEA-4349-B130-ECD92EDD30EA}" presName="hierChild4" presStyleCnt="0"/>
      <dgm:spPr/>
      <dgm:t>
        <a:bodyPr/>
        <a:lstStyle/>
        <a:p>
          <a:endParaRPr lang="zh-CN" altLang="en-US"/>
        </a:p>
      </dgm:t>
    </dgm:pt>
    <dgm:pt modelId="{729A3935-E7D1-4115-9996-56B967B6DAD4}" type="pres">
      <dgm:prSet presAssocID="{2B3A68A9-7FEA-4349-B130-ECD92EDD30EA}" presName="hierChild5" presStyleCnt="0"/>
      <dgm:spPr/>
      <dgm:t>
        <a:bodyPr/>
        <a:lstStyle/>
        <a:p>
          <a:endParaRPr lang="zh-CN" altLang="en-US"/>
        </a:p>
      </dgm:t>
    </dgm:pt>
    <dgm:pt modelId="{4AA5B3A5-8A06-4739-9269-38CE8472C0D1}" type="pres">
      <dgm:prSet presAssocID="{089BC0FD-04E5-4E03-95FB-986C8841BE7A}" presName="hierChild3" presStyleCnt="0"/>
      <dgm:spPr/>
      <dgm:t>
        <a:bodyPr/>
        <a:lstStyle/>
        <a:p>
          <a:endParaRPr lang="zh-CN" altLang="en-US"/>
        </a:p>
      </dgm:t>
    </dgm:pt>
    <dgm:pt modelId="{D9AA5DB0-1733-42F9-8EF6-69AEF8773B38}" type="pres">
      <dgm:prSet presAssocID="{EA117497-ED2C-4FE4-BE5C-0BDB4E06956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A9DB5AB-ADF3-4B64-BFD0-E1EED28B7959}" type="pres">
      <dgm:prSet presAssocID="{EA117497-ED2C-4FE4-BE5C-0BDB4E06956F}" presName="rootComposite1" presStyleCnt="0"/>
      <dgm:spPr/>
      <dgm:t>
        <a:bodyPr/>
        <a:lstStyle/>
        <a:p>
          <a:endParaRPr lang="zh-CN" altLang="en-US"/>
        </a:p>
      </dgm:t>
    </dgm:pt>
    <dgm:pt modelId="{36A27F3E-A744-4D23-933F-07A92F01AABF}" type="pres">
      <dgm:prSet presAssocID="{EA117497-ED2C-4FE4-BE5C-0BDB4E06956F}" presName="rootText1" presStyleLbl="node0" presStyleIdx="5" presStyleCnt="6" custLinFactNeighborX="24849" custLinFactNeighborY="39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D7D446-CC6A-485E-B971-8DD42FDA7CC6}" type="pres">
      <dgm:prSet presAssocID="{EA117497-ED2C-4FE4-BE5C-0BDB4E06956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8AEAF69-ADF4-4A48-BA4F-B989F167904C}" type="pres">
      <dgm:prSet presAssocID="{EA117497-ED2C-4FE4-BE5C-0BDB4E06956F}" presName="hierChild2" presStyleCnt="0"/>
      <dgm:spPr/>
      <dgm:t>
        <a:bodyPr/>
        <a:lstStyle/>
        <a:p>
          <a:endParaRPr lang="zh-CN" altLang="en-US"/>
        </a:p>
      </dgm:t>
    </dgm:pt>
    <dgm:pt modelId="{EA5DC5A7-F73B-4223-9295-9EC37781E23C}" type="pres">
      <dgm:prSet presAssocID="{EA117497-ED2C-4FE4-BE5C-0BDB4E06956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02DBEA0-7935-46A6-9C71-C44E72AF3073}" type="presOf" srcId="{B33C9C94-EBC6-4857-BC56-001D9794709E}" destId="{DBA46A12-EB41-42C5-AAC5-6CB6B3106637}" srcOrd="0" destOrd="0" presId="urn:microsoft.com/office/officeart/2005/8/layout/orgChart1"/>
    <dgm:cxn modelId="{EB36FF0E-30F1-41F2-AD98-9F52CEA9AA12}" type="presOf" srcId="{2C166E9F-7618-4735-A555-30216CFCA74D}" destId="{EC0E22EC-DB2D-4CE1-BD5A-81C973D65408}" srcOrd="1" destOrd="0" presId="urn:microsoft.com/office/officeart/2005/8/layout/orgChart1"/>
    <dgm:cxn modelId="{18C0AAB2-BD3C-4F57-B38C-F980EED92EC1}" type="presOf" srcId="{0F1BCFDD-4B21-4730-BDC3-118EFC2BC7B2}" destId="{7C8EBE26-AA63-4278-879F-EB46EF9D3C92}" srcOrd="0" destOrd="0" presId="urn:microsoft.com/office/officeart/2005/8/layout/orgChart1"/>
    <dgm:cxn modelId="{27C4E899-138B-4004-B2B4-593B0350A6E4}" type="presOf" srcId="{0E6E4AF3-2D1A-410C-AF1C-C5B65C10FDA8}" destId="{5440689D-DBA3-40A7-B3AE-FE2BB0C3D843}" srcOrd="0" destOrd="0" presId="urn:microsoft.com/office/officeart/2005/8/layout/orgChart1"/>
    <dgm:cxn modelId="{5735263B-8046-4A79-9590-AEAAC35A3E91}" type="presOf" srcId="{9DD567C3-669C-41D6-8A3F-8EBCEBBA5677}" destId="{77E0F3FD-834C-4E48-A822-E68619A2A1D1}" srcOrd="0" destOrd="0" presId="urn:microsoft.com/office/officeart/2005/8/layout/orgChart1"/>
    <dgm:cxn modelId="{FD37C2AF-B7C4-4F2D-8FF1-BA4C6C1FBE00}" type="presOf" srcId="{EF89115A-4E89-4A88-930E-A6D6163EB915}" destId="{AE159B3E-DE19-490C-88ED-3CF63A9365B8}" srcOrd="0" destOrd="0" presId="urn:microsoft.com/office/officeart/2005/8/layout/orgChart1"/>
    <dgm:cxn modelId="{FA7F1EB6-4B5E-4BF6-9E79-27459989C2A8}" type="presOf" srcId="{A1864203-3702-4000-828A-335B4143AD4B}" destId="{B78E8860-2A60-4E71-95F8-55B6C6A0FCBD}" srcOrd="0" destOrd="0" presId="urn:microsoft.com/office/officeart/2005/8/layout/orgChart1"/>
    <dgm:cxn modelId="{B720D85C-C0ED-459E-8DC6-8FF8F3A15F97}" type="presOf" srcId="{D8E1D62B-7B10-4AAE-9452-38A542D3C634}" destId="{3073861D-338A-46A4-A026-2CAAE462CF45}" srcOrd="1" destOrd="0" presId="urn:microsoft.com/office/officeart/2005/8/layout/orgChart1"/>
    <dgm:cxn modelId="{C6E42B4C-3D35-4FC5-A834-33BB6DEA6A72}" srcId="{089BC0FD-04E5-4E03-95FB-986C8841BE7A}" destId="{2B3A68A9-7FEA-4349-B130-ECD92EDD30EA}" srcOrd="2" destOrd="0" parTransId="{33F3E7DE-5543-4BF0-A6E3-4F9804260A31}" sibTransId="{89DEE636-0AB8-4717-86EC-75E5842A2B94}"/>
    <dgm:cxn modelId="{37A133C9-5D7A-4ABC-BE7E-ADF59F9CC39F}" type="presOf" srcId="{64B4F6F6-0C87-48EA-A863-39CA50213407}" destId="{39260D38-F76D-4456-A740-84A4C0CF761E}" srcOrd="1" destOrd="0" presId="urn:microsoft.com/office/officeart/2005/8/layout/orgChart1"/>
    <dgm:cxn modelId="{EE2E16DA-E7C8-4737-916E-9D5301ED60C5}" type="presOf" srcId="{BDCC1AB4-362A-4CA1-86BF-21952100B169}" destId="{19FC2B1F-ECA4-433E-AB57-F515507ADF46}" srcOrd="0" destOrd="0" presId="urn:microsoft.com/office/officeart/2005/8/layout/orgChart1"/>
    <dgm:cxn modelId="{D2674087-F7B4-45CA-A796-0F63BE92097A}" type="presOf" srcId="{036FAF78-D97C-4CBC-82EF-93427ED63F37}" destId="{73DFAAA5-4091-434F-85D6-57C714A17053}" srcOrd="1" destOrd="0" presId="urn:microsoft.com/office/officeart/2005/8/layout/orgChart1"/>
    <dgm:cxn modelId="{C62CAD08-EC51-4513-9256-95169FF99B2C}" type="presOf" srcId="{835F877B-E225-40E9-BF8E-463EF7980A8A}" destId="{4D15589E-BB39-4F35-BE20-99750D2E9AB7}" srcOrd="0" destOrd="0" presId="urn:microsoft.com/office/officeart/2005/8/layout/orgChart1"/>
    <dgm:cxn modelId="{74DD6B05-F034-4700-B520-51E00B0B51A3}" srcId="{B33C9C94-EBC6-4857-BC56-001D9794709E}" destId="{BF26A057-E098-4165-9E1F-538C78A7F87A}" srcOrd="0" destOrd="0" parTransId="{58422F95-A204-4195-9610-1763FA13F5A8}" sibTransId="{25EC0A7C-4C48-48F1-B154-1206DF0E1C66}"/>
    <dgm:cxn modelId="{4E2794A9-D4D2-474E-9C51-A0D00A8C89E9}" type="presOf" srcId="{AB59C711-2E2C-41AA-9162-BA9A6B992B7E}" destId="{8BBCD8EF-AE35-4BB4-A31B-37EA3B97BC1E}" srcOrd="0" destOrd="0" presId="urn:microsoft.com/office/officeart/2005/8/layout/orgChart1"/>
    <dgm:cxn modelId="{9B6EF3D5-322F-4090-9C61-4D73E39DB47F}" type="presOf" srcId="{2B3A68A9-7FEA-4349-B130-ECD92EDD30EA}" destId="{3C8BE0B2-2ACE-4B4D-AE3B-5DCB3677D228}" srcOrd="1" destOrd="0" presId="urn:microsoft.com/office/officeart/2005/8/layout/orgChart1"/>
    <dgm:cxn modelId="{21AF666A-FDEA-448A-AAFA-FFBFA1BB1A12}" type="presOf" srcId="{BDCC1AB4-362A-4CA1-86BF-21952100B169}" destId="{85DBE303-2598-4593-9772-A45A85A97741}" srcOrd="1" destOrd="0" presId="urn:microsoft.com/office/officeart/2005/8/layout/orgChart1"/>
    <dgm:cxn modelId="{E250BB96-B524-4D58-80F5-A474D961CA84}" srcId="{93668826-57A8-4B3E-A700-432E513A8CA7}" destId="{9A72B484-0963-4087-9250-8B1535FE0F5D}" srcOrd="0" destOrd="0" parTransId="{BABFAA03-F68E-400D-93F1-BD3FE6D8B843}" sibTransId="{4C765B86-EBF8-4BAC-A801-87CCE31F647C}"/>
    <dgm:cxn modelId="{70BE5DAD-7A1E-486D-B59F-FA3E1630BD75}" srcId="{36B1E53F-5AD3-49C3-956D-E39EF6E3E3C6}" destId="{F868D8C9-8494-4304-8441-598D3B12F791}" srcOrd="1" destOrd="0" parTransId="{B447E6DF-6AA8-480F-B4B4-112825F4D70D}" sibTransId="{259FF394-410D-45A6-ABB3-B696DA5FC484}"/>
    <dgm:cxn modelId="{50590044-981F-481B-B7F6-CDFACF7C323D}" type="presOf" srcId="{93668826-57A8-4B3E-A700-432E513A8CA7}" destId="{A4D6D2F0-9ED6-493D-BB67-82DAE09A8BE8}" srcOrd="0" destOrd="0" presId="urn:microsoft.com/office/officeart/2005/8/layout/orgChart1"/>
    <dgm:cxn modelId="{83B5DE36-8B38-4CE1-A58A-061235CA2F96}" srcId="{089BC0FD-04E5-4E03-95FB-986C8841BE7A}" destId="{CE520A10-E97F-4300-B15F-3AA6D203FBC6}" srcOrd="1" destOrd="0" parTransId="{4C34F98B-8332-409E-BD7A-1FEBB76E74FF}" sibTransId="{AC5827C3-DEC9-4319-970D-7F81EF252F9C}"/>
    <dgm:cxn modelId="{337A7304-5BCC-4A38-A058-92A7606ED7C4}" type="presOf" srcId="{E51EDDEA-3E25-4D68-AD4F-208ADF683273}" destId="{E29A730D-CA67-4ED4-9937-9B77AC166AD7}" srcOrd="1" destOrd="0" presId="urn:microsoft.com/office/officeart/2005/8/layout/orgChart1"/>
    <dgm:cxn modelId="{976B95B7-0FF7-47DC-9109-0C7065562576}" type="presOf" srcId="{A80F341F-4DDA-4601-84C5-DC9D500F051E}" destId="{3A328232-4E4E-4D4B-9A99-C265FC2F80F4}" srcOrd="0" destOrd="0" presId="urn:microsoft.com/office/officeart/2005/8/layout/orgChart1"/>
    <dgm:cxn modelId="{BDB64DE8-CBD1-4A84-B490-E409F42C31E0}" type="presOf" srcId="{7D852714-ECD4-4E4E-A5F6-20853E2E908F}" destId="{52824E2B-23FB-4A66-B7D9-4E3931525F63}" srcOrd="0" destOrd="0" presId="urn:microsoft.com/office/officeart/2005/8/layout/orgChart1"/>
    <dgm:cxn modelId="{D0E12327-AE79-46CE-BB8D-8D608598AD4D}" type="presOf" srcId="{9A72B484-0963-4087-9250-8B1535FE0F5D}" destId="{ADB10DA5-1B50-4A86-B7EF-9BCA21F9344E}" srcOrd="0" destOrd="0" presId="urn:microsoft.com/office/officeart/2005/8/layout/orgChart1"/>
    <dgm:cxn modelId="{54B91876-E442-406A-8E54-441348AB76CB}" srcId="{CE520A10-E97F-4300-B15F-3AA6D203FBC6}" destId="{70D7CF22-6EA4-4AB5-AF1B-97CFF18C13D8}" srcOrd="0" destOrd="0" parTransId="{28135FD5-1D4F-4A89-935C-9E2F5D240732}" sibTransId="{FD2CFE48-32EF-4D0E-8BD1-0009BDAD7019}"/>
    <dgm:cxn modelId="{A6FC9B94-2015-404F-B55E-085EC909016C}" srcId="{7991224C-BBFD-4B9D-8DD5-ADA676FA72D3}" destId="{089BC0FD-04E5-4E03-95FB-986C8841BE7A}" srcOrd="4" destOrd="0" parTransId="{1E236C6D-5F7C-48E9-99E9-EBB7C3897019}" sibTransId="{7CB58437-119C-438F-9CD0-205FC2F848E3}"/>
    <dgm:cxn modelId="{795E2F0B-402A-4078-9D7D-2AC25847B9C8}" type="presOf" srcId="{33F3E7DE-5543-4BF0-A6E3-4F9804260A31}" destId="{1BFD9550-E586-4C84-A2D1-6B6DD20A1A90}" srcOrd="0" destOrd="0" presId="urn:microsoft.com/office/officeart/2005/8/layout/orgChart1"/>
    <dgm:cxn modelId="{3C63BA5E-3175-4CDE-89DE-FD97958DEDBA}" srcId="{F868D8C9-8494-4304-8441-598D3B12F791}" destId="{D8E1D62B-7B10-4AAE-9452-38A542D3C634}" srcOrd="2" destOrd="0" parTransId="{A552C9EF-2178-4A38-A1D8-5357EAFB9DAC}" sibTransId="{3905778B-7801-4FF9-A1D2-8392CF67BAFB}"/>
    <dgm:cxn modelId="{8BC1EF11-4ECD-4CE4-8F4F-8EF360D78709}" srcId="{74222BAC-11A6-4E56-90F9-4BB32B9F8C01}" destId="{7D852714-ECD4-4E4E-A5F6-20853E2E908F}" srcOrd="1" destOrd="0" parTransId="{E96B9E76-DFA3-417E-AFF8-6D8A89DBBC23}" sibTransId="{7DF96146-E0F9-4EA4-B116-2AD7E956E6C2}"/>
    <dgm:cxn modelId="{FFCA5EC8-109F-461A-8E79-B5911006AB33}" type="presOf" srcId="{041D5685-1D07-42D5-AF2A-9141CD2BA5C4}" destId="{2FC572B5-FBBD-41F1-9829-6262629A5E1D}" srcOrd="0" destOrd="0" presId="urn:microsoft.com/office/officeart/2005/8/layout/orgChart1"/>
    <dgm:cxn modelId="{0C0F00FD-BC32-427A-AD9F-3AA58F98ED86}" type="presOf" srcId="{BF26A057-E098-4165-9E1F-538C78A7F87A}" destId="{90DA5F5C-A14E-4E59-AEFD-027035128A7E}" srcOrd="0" destOrd="0" presId="urn:microsoft.com/office/officeart/2005/8/layout/orgChart1"/>
    <dgm:cxn modelId="{4017A1AB-2B9E-4986-B9F1-D992F84754FB}" srcId="{FDAFAA52-5663-4BCD-8BC5-B2FD4772D78A}" destId="{B33C9C94-EBC6-4857-BC56-001D9794709E}" srcOrd="0" destOrd="0" parTransId="{748D8611-494A-4AED-A273-A511EFC3F7DC}" sibTransId="{3B83B1B9-8337-459E-9EBF-8551E9C1DDF5}"/>
    <dgm:cxn modelId="{89A0DD74-B44B-4879-B889-E437E073461A}" type="presOf" srcId="{4AECB5F0-8DF7-4BB6-B98A-52CC2CB27110}" destId="{9FED0A65-1645-42BE-9818-69347F40705C}" srcOrd="0" destOrd="0" presId="urn:microsoft.com/office/officeart/2005/8/layout/orgChart1"/>
    <dgm:cxn modelId="{A4099C11-75BC-4C97-A6B6-57780F20F2FD}" srcId="{CE520A10-E97F-4300-B15F-3AA6D203FBC6}" destId="{1ABE871E-483B-4848-A335-7B993B1B047C}" srcOrd="2" destOrd="0" parTransId="{74BA6818-9021-4DD4-B67B-5C22FAC7B1D0}" sibTransId="{A0E568F0-B8B7-41F7-823B-F893E7E6F190}"/>
    <dgm:cxn modelId="{725302BF-C28A-4BD7-A945-5D6FE623A21F}" type="presOf" srcId="{7D852714-ECD4-4E4E-A5F6-20853E2E908F}" destId="{E3A2D3A8-3260-43CA-B783-F22C30A953B8}" srcOrd="1" destOrd="0" presId="urn:microsoft.com/office/officeart/2005/8/layout/orgChart1"/>
    <dgm:cxn modelId="{C55730B3-79E0-41EF-B4DE-3E65F72F29B2}" type="presOf" srcId="{089BC0FD-04E5-4E03-95FB-986C8841BE7A}" destId="{A634B8E3-207D-4CE8-9E94-001AC68A8B44}" srcOrd="1" destOrd="0" presId="urn:microsoft.com/office/officeart/2005/8/layout/orgChart1"/>
    <dgm:cxn modelId="{A5E13C95-E7D9-40FD-9CE6-F3F224C0B2F4}" type="presOf" srcId="{EA117497-ED2C-4FE4-BE5C-0BDB4E06956F}" destId="{4FD7D446-CC6A-485E-B971-8DD42FDA7CC6}" srcOrd="1" destOrd="0" presId="urn:microsoft.com/office/officeart/2005/8/layout/orgChart1"/>
    <dgm:cxn modelId="{08BBEF1C-1989-4F27-8980-F79BD222ACE1}" srcId="{E4192100-F518-4575-BE30-160648C72765}" destId="{EF89115A-4E89-4A88-930E-A6D6163EB915}" srcOrd="0" destOrd="0" parTransId="{0F1BCFDD-4B21-4730-BDC3-118EFC2BC7B2}" sibTransId="{B22A6771-A9EF-4FC1-9752-42A04CCE92AA}"/>
    <dgm:cxn modelId="{75FDD0A5-D222-4032-B147-A4FA0108C809}" srcId="{623961EA-1232-418E-82C7-5A55AD496948}" destId="{E51EDDEA-3E25-4D68-AD4F-208ADF683273}" srcOrd="0" destOrd="0" parTransId="{B28F5024-E79C-4236-8EF1-1BEA3BCF7E56}" sibTransId="{E253A17E-FB11-4486-A351-F3A94B074E1A}"/>
    <dgm:cxn modelId="{4B58FC7B-4CE6-4C4F-BC7E-4D44BB46F761}" type="presOf" srcId="{6465765F-573F-4989-AA97-53A3E21C94EE}" destId="{6D6D4AE5-014C-40FD-8205-E3904B7CF9B2}" srcOrd="0" destOrd="0" presId="urn:microsoft.com/office/officeart/2005/8/layout/orgChart1"/>
    <dgm:cxn modelId="{D03DB59A-BE2C-4E4F-A748-00790FC15936}" type="presOf" srcId="{D04F360F-47ED-415E-AB75-249E7F8800C2}" destId="{EC928BA1-AF1D-4AE8-B109-1E56FAC454EB}" srcOrd="0" destOrd="0" presId="urn:microsoft.com/office/officeart/2005/8/layout/orgChart1"/>
    <dgm:cxn modelId="{CCDAD98F-1834-4AF4-9FAE-0709D172324D}" type="presOf" srcId="{74222BAC-11A6-4E56-90F9-4BB32B9F8C01}" destId="{16F7ED48-A215-4637-B058-51B269C7FB12}" srcOrd="0" destOrd="0" presId="urn:microsoft.com/office/officeart/2005/8/layout/orgChart1"/>
    <dgm:cxn modelId="{18B824C0-6CE8-4040-AEDE-0D9D3E6053E5}" srcId="{6465765F-573F-4989-AA97-53A3E21C94EE}" destId="{FDAFAA52-5663-4BCD-8BC5-B2FD4772D78A}" srcOrd="0" destOrd="0" parTransId="{041D5685-1D07-42D5-AF2A-9141CD2BA5C4}" sibTransId="{6133E158-DA8A-4807-A80A-52EAFA2B284D}"/>
    <dgm:cxn modelId="{7A154285-64AE-43F8-9908-992E366F90E2}" type="presOf" srcId="{B447E6DF-6AA8-480F-B4B4-112825F4D70D}" destId="{61B55F16-53CF-42FE-8492-132822000D7F}" srcOrd="0" destOrd="0" presId="urn:microsoft.com/office/officeart/2005/8/layout/orgChart1"/>
    <dgm:cxn modelId="{4E510A45-635E-4E9C-AB73-3F07B04C0BF7}" type="presOf" srcId="{779CE3BD-4EE5-4EC4-8C80-0B5A795F23F2}" destId="{27640CB5-088F-417F-868C-5C33B0924A20}" srcOrd="0" destOrd="0" presId="urn:microsoft.com/office/officeart/2005/8/layout/orgChart1"/>
    <dgm:cxn modelId="{3C294EEF-AE45-4663-83EE-CDFBF22C58CF}" type="presOf" srcId="{F2F66403-0A73-49A4-ACB6-30B74E8FAA58}" destId="{01F77D54-EE57-494C-9C56-278E9ACEBC39}" srcOrd="0" destOrd="0" presId="urn:microsoft.com/office/officeart/2005/8/layout/orgChart1"/>
    <dgm:cxn modelId="{753FD675-11DC-4CF6-8FC2-8F1B53172AA4}" srcId="{7991224C-BBFD-4B9D-8DD5-ADA676FA72D3}" destId="{036FAF78-D97C-4CBC-82EF-93427ED63F37}" srcOrd="3" destOrd="0" parTransId="{76EE8648-9A27-4123-8BD9-A175DF0FA932}" sibTransId="{47836741-1E2E-4376-A927-FA6D32134ED7}"/>
    <dgm:cxn modelId="{B6D0A558-68E4-4E45-8CEB-F5318210270C}" type="presOf" srcId="{1ABE871E-483B-4848-A335-7B993B1B047C}" destId="{C5860F34-84A9-4652-8681-0DAD0CD43A8A}" srcOrd="0" destOrd="0" presId="urn:microsoft.com/office/officeart/2005/8/layout/orgChart1"/>
    <dgm:cxn modelId="{E720DA13-C413-4FB3-A855-848F3EBBD540}" type="presOf" srcId="{FDAFAA52-5663-4BCD-8BC5-B2FD4772D78A}" destId="{620525C4-6B50-4051-BAC9-91DF75276B60}" srcOrd="0" destOrd="0" presId="urn:microsoft.com/office/officeart/2005/8/layout/orgChart1"/>
    <dgm:cxn modelId="{687E1C25-E1B8-479A-81FB-FD703837F7BD}" srcId="{E51EDDEA-3E25-4D68-AD4F-208ADF683273}" destId="{1F40DD91-C2D5-4242-AF78-659A07401A5C}" srcOrd="0" destOrd="0" parTransId="{703BC1A7-C56D-47F3-87B4-245448C972A2}" sibTransId="{F1B1D905-47E1-4F87-A6AF-EC04FE639E89}"/>
    <dgm:cxn modelId="{44B703DB-3FBE-464A-95B2-12F0550DDD47}" type="presOf" srcId="{6465765F-573F-4989-AA97-53A3E21C94EE}" destId="{70F56F85-6512-4150-85D9-AF04E7217833}" srcOrd="1" destOrd="0" presId="urn:microsoft.com/office/officeart/2005/8/layout/orgChart1"/>
    <dgm:cxn modelId="{0B35A2E1-08AC-4982-A0AE-C5ED4B6A2D04}" type="presOf" srcId="{04720309-14AA-47F6-A01D-0B43581403DD}" destId="{89B6F450-8AC1-4F6A-A635-CB9231BBAFF9}" srcOrd="0" destOrd="0" presId="urn:microsoft.com/office/officeart/2005/8/layout/orgChart1"/>
    <dgm:cxn modelId="{A9A1CD9D-5A94-4D67-9AA8-DCCA618E5BDC}" srcId="{36B1E53F-5AD3-49C3-956D-E39EF6E3E3C6}" destId="{74222BAC-11A6-4E56-90F9-4BB32B9F8C01}" srcOrd="0" destOrd="0" parTransId="{FADAA2C3-FDF3-4981-B9B0-2A3ECCD88112}" sibTransId="{5016B88D-016B-4EB4-855F-BD4940B5B271}"/>
    <dgm:cxn modelId="{5A4D86CC-3741-4B3E-B144-4FC32F233A0D}" type="presOf" srcId="{28135FD5-1D4F-4A89-935C-9E2F5D240732}" destId="{D2E7BDB9-AD59-43DE-9061-2931A0F21A22}" srcOrd="0" destOrd="0" presId="urn:microsoft.com/office/officeart/2005/8/layout/orgChart1"/>
    <dgm:cxn modelId="{93772F23-E182-4503-97BD-FD5C54D84DC7}" type="presOf" srcId="{FDAFAA52-5663-4BCD-8BC5-B2FD4772D78A}" destId="{348D78BB-254D-4379-A221-3E6304AC2A1D}" srcOrd="1" destOrd="0" presId="urn:microsoft.com/office/officeart/2005/8/layout/orgChart1"/>
    <dgm:cxn modelId="{2A1CEE3A-7F92-4ACE-8148-3D0B93F91D3B}" type="presOf" srcId="{E96B9E76-DFA3-417E-AFF8-6D8A89DBBC23}" destId="{A5396A01-B262-4D25-8013-738CDCB4F3A3}" srcOrd="0" destOrd="0" presId="urn:microsoft.com/office/officeart/2005/8/layout/orgChart1"/>
    <dgm:cxn modelId="{D2BAEE6F-4960-445B-97B2-40FC6B4868DD}" srcId="{60A7E39C-7471-4F34-96DE-C5036652B627}" destId="{F2F66403-0A73-49A4-ACB6-30B74E8FAA58}" srcOrd="0" destOrd="0" parTransId="{4AECB5F0-8DF7-4BB6-B98A-52CC2CB27110}" sibTransId="{54201584-BB1E-430A-9ECB-6D087DE8A6A5}"/>
    <dgm:cxn modelId="{0F94B9D9-02D6-4B66-8C7B-9713A5E18E25}" type="presOf" srcId="{1F40DD91-C2D5-4242-AF78-659A07401A5C}" destId="{3F4F010D-F570-472D-8B47-B18589195C8D}" srcOrd="1" destOrd="0" presId="urn:microsoft.com/office/officeart/2005/8/layout/orgChart1"/>
    <dgm:cxn modelId="{A027BB2F-2504-4F18-BE36-5F2D4A86A06F}" type="presOf" srcId="{623961EA-1232-418E-82C7-5A55AD496948}" destId="{932324DA-D7D6-4F81-9EA8-BFBEF8E69D32}" srcOrd="1" destOrd="0" presId="urn:microsoft.com/office/officeart/2005/8/layout/orgChart1"/>
    <dgm:cxn modelId="{6719FB94-D282-4195-8C87-2ABFB3005EE6}" type="presOf" srcId="{B33C9C94-EBC6-4857-BC56-001D9794709E}" destId="{0C143E4E-FA6F-4A59-A2DF-77EA45023656}" srcOrd="1" destOrd="0" presId="urn:microsoft.com/office/officeart/2005/8/layout/orgChart1"/>
    <dgm:cxn modelId="{D37F8172-B541-4BF7-89A8-AF19049CA105}" srcId="{7991224C-BBFD-4B9D-8DD5-ADA676FA72D3}" destId="{EA117497-ED2C-4FE4-BE5C-0BDB4E06956F}" srcOrd="5" destOrd="0" parTransId="{53E78F48-8189-4088-A2BA-7D507BBB3F68}" sibTransId="{2785796B-6D43-4207-8183-05253D965178}"/>
    <dgm:cxn modelId="{2F1F2654-33A3-4D2F-9F9A-E8F5D3413AE0}" type="presOf" srcId="{BF26A057-E098-4165-9E1F-538C78A7F87A}" destId="{C953CC24-B6A1-4993-9C64-13AEE1101F3E}" srcOrd="1" destOrd="0" presId="urn:microsoft.com/office/officeart/2005/8/layout/orgChart1"/>
    <dgm:cxn modelId="{A5ECD6DF-B506-4FCC-A813-BADB8C802439}" type="presOf" srcId="{9A72B484-0963-4087-9250-8B1535FE0F5D}" destId="{D09EC5AA-2EAA-4060-8EE5-C3195AE8354E}" srcOrd="1" destOrd="0" presId="urn:microsoft.com/office/officeart/2005/8/layout/orgChart1"/>
    <dgm:cxn modelId="{84CC57BA-24E4-47FA-AB60-A996A5EFA103}" srcId="{089BC0FD-04E5-4E03-95FB-986C8841BE7A}" destId="{04720309-14AA-47F6-A01D-0B43581403DD}" srcOrd="0" destOrd="0" parTransId="{C2B40AE3-748A-4880-AB08-47751FBBB21F}" sibTransId="{19EE96D9-D1FA-4727-9F88-7F2308D90231}"/>
    <dgm:cxn modelId="{916708C3-2DF0-4902-8AB0-54EDF1D19E5F}" type="presOf" srcId="{7991224C-BBFD-4B9D-8DD5-ADA676FA72D3}" destId="{D5A77EBF-3575-4F86-B16F-72B55A0379F1}" srcOrd="0" destOrd="0" presId="urn:microsoft.com/office/officeart/2005/8/layout/orgChart1"/>
    <dgm:cxn modelId="{FB77E523-7184-4BB1-903F-9EC3D3482194}" type="presOf" srcId="{6FA95783-6EA1-4383-9F6E-56BE6665DE03}" destId="{6205C287-9541-40F6-91DC-3771E7447D98}" srcOrd="0" destOrd="0" presId="urn:microsoft.com/office/officeart/2005/8/layout/orgChart1"/>
    <dgm:cxn modelId="{F8BCDD45-6260-40A8-A6C2-82F240029D35}" type="presOf" srcId="{93668826-57A8-4B3E-A700-432E513A8CA7}" destId="{187C0EEB-45C9-4D66-9E47-0B030182A305}" srcOrd="1" destOrd="0" presId="urn:microsoft.com/office/officeart/2005/8/layout/orgChart1"/>
    <dgm:cxn modelId="{496DBED8-0A48-4882-A437-0C12C94F5A54}" type="presOf" srcId="{34C6A72A-F9FF-485A-90AE-C170A76F3E87}" destId="{114ED08B-CADF-4CA1-B37E-A37FF86BE996}" srcOrd="0" destOrd="0" presId="urn:microsoft.com/office/officeart/2005/8/layout/orgChart1"/>
    <dgm:cxn modelId="{646A7DDD-30ED-47B5-8C08-9B682F281EE8}" type="presOf" srcId="{089BC0FD-04E5-4E03-95FB-986C8841BE7A}" destId="{EB3115EF-DDD7-4331-9669-849A65795DF4}" srcOrd="0" destOrd="0" presId="urn:microsoft.com/office/officeart/2005/8/layout/orgChart1"/>
    <dgm:cxn modelId="{09286D1C-0E1E-450A-873E-B61C8BDDC1A0}" type="presOf" srcId="{EF89115A-4E89-4A88-930E-A6D6163EB915}" destId="{A11426E7-7992-4691-B1E4-1FFC464B07C2}" srcOrd="1" destOrd="0" presId="urn:microsoft.com/office/officeart/2005/8/layout/orgChart1"/>
    <dgm:cxn modelId="{6FF69629-11BD-488C-A223-1E7248107DBB}" type="presOf" srcId="{60A7E39C-7471-4F34-96DE-C5036652B627}" destId="{E3DEC561-D960-41FF-9649-143E82BC3008}" srcOrd="0" destOrd="0" presId="urn:microsoft.com/office/officeart/2005/8/layout/orgChart1"/>
    <dgm:cxn modelId="{9326CD87-71D0-4ECB-9949-A870DFF7B9E0}" srcId="{64B4F6F6-0C87-48EA-A863-39CA50213407}" destId="{BDCC1AB4-362A-4CA1-86BF-21952100B169}" srcOrd="0" destOrd="0" parTransId="{189B94D4-2602-4649-BCF8-5A37D1F00E38}" sibTransId="{8F4ECB45-D34A-4900-9853-FBEAB85EC3EE}"/>
    <dgm:cxn modelId="{B9861F96-B506-4AFB-99A1-483EA60D35AC}" srcId="{6465765F-573F-4989-AA97-53A3E21C94EE}" destId="{2C166E9F-7618-4735-A555-30216CFCA74D}" srcOrd="1" destOrd="0" parTransId="{21CD29F0-7FD2-4005-8952-9659C61168E6}" sibTransId="{C697A04A-5C97-4672-8C91-999C88A12CFD}"/>
    <dgm:cxn modelId="{B584327A-C71C-4DC2-A3DA-A3C623661996}" type="presOf" srcId="{A552C9EF-2178-4A38-A1D8-5357EAFB9DAC}" destId="{2B0C982A-9CC5-4C80-8987-C50B08BF8E3D}" srcOrd="0" destOrd="0" presId="urn:microsoft.com/office/officeart/2005/8/layout/orgChart1"/>
    <dgm:cxn modelId="{489B246C-68C6-4B54-99BD-2ED5CC41E429}" type="presOf" srcId="{70D7CF22-6EA4-4AB5-AF1B-97CFF18C13D8}" destId="{42BD953E-87B2-443D-946A-96D5BB81A5C7}" srcOrd="0" destOrd="0" presId="urn:microsoft.com/office/officeart/2005/8/layout/orgChart1"/>
    <dgm:cxn modelId="{790DC76D-E5D6-4C42-8154-EBB2FE22F1D7}" type="presOf" srcId="{779CE3BD-4EE5-4EC4-8C80-0B5A795F23F2}" destId="{9E8825A5-E0CF-4810-902B-B096BD425B57}" srcOrd="1" destOrd="0" presId="urn:microsoft.com/office/officeart/2005/8/layout/orgChart1"/>
    <dgm:cxn modelId="{14DBB850-06DD-455B-A7ED-9FF9151147EA}" type="presOf" srcId="{F868D8C9-8494-4304-8441-598D3B12F791}" destId="{62A7299C-1C4F-43B1-8070-D0389ECD35C3}" srcOrd="0" destOrd="0" presId="urn:microsoft.com/office/officeart/2005/8/layout/orgChart1"/>
    <dgm:cxn modelId="{D96E3C16-9661-4244-8834-CA2470C448C3}" type="presOf" srcId="{F868D8C9-8494-4304-8441-598D3B12F791}" destId="{3D6B2BF2-8BA5-4BB2-87E0-9D9268D8496B}" srcOrd="1" destOrd="0" presId="urn:microsoft.com/office/officeart/2005/8/layout/orgChart1"/>
    <dgm:cxn modelId="{96B5161E-9B4E-4F3E-9198-6DA8A2BD5FB4}" type="presOf" srcId="{036FAF78-D97C-4CBC-82EF-93427ED63F37}" destId="{EC450E12-3A90-4824-A919-797DA267AEF6}" srcOrd="0" destOrd="0" presId="urn:microsoft.com/office/officeart/2005/8/layout/orgChart1"/>
    <dgm:cxn modelId="{3673146F-556A-4C87-A67D-3B74F18ADC88}" srcId="{F868D8C9-8494-4304-8441-598D3B12F791}" destId="{779CE3BD-4EE5-4EC4-8C80-0B5A795F23F2}" srcOrd="1" destOrd="0" parTransId="{835F877B-E225-40E9-BF8E-463EF7980A8A}" sibTransId="{C9C0C263-4264-4159-A479-C1FCEF48B2B3}"/>
    <dgm:cxn modelId="{61C1AC12-A50A-4C4D-AFDC-85DF8DE2906A}" type="presOf" srcId="{703BC1A7-C56D-47F3-87B4-245448C972A2}" destId="{EDE62181-14CE-4A8F-9A3A-3B69C410F8F0}" srcOrd="0" destOrd="0" presId="urn:microsoft.com/office/officeart/2005/8/layout/orgChart1"/>
    <dgm:cxn modelId="{78471217-56BF-4EE2-92D9-50A29D09D5AA}" type="presOf" srcId="{C90249D9-2782-4A4F-A270-7D4BE4E0966A}" destId="{CF56F1DC-5C32-4F84-A798-9203A7479726}" srcOrd="0" destOrd="0" presId="urn:microsoft.com/office/officeart/2005/8/layout/orgChart1"/>
    <dgm:cxn modelId="{543A970C-F285-45AA-8BB7-54B744C6F98D}" type="presOf" srcId="{CE520A10-E97F-4300-B15F-3AA6D203FBC6}" destId="{130DD19A-7F84-44A4-A460-7E761614F30B}" srcOrd="1" destOrd="0" presId="urn:microsoft.com/office/officeart/2005/8/layout/orgChart1"/>
    <dgm:cxn modelId="{2E73059E-B22A-422D-8016-4D675B86380A}" type="presOf" srcId="{E51EDDEA-3E25-4D68-AD4F-208ADF683273}" destId="{FF89EABA-8E56-4972-917A-ADF7EFB78502}" srcOrd="0" destOrd="0" presId="urn:microsoft.com/office/officeart/2005/8/layout/orgChart1"/>
    <dgm:cxn modelId="{6BF05F8F-D12E-4E9C-8054-6EB07EC92895}" type="presOf" srcId="{21CD29F0-7FD2-4005-8952-9659C61168E6}" destId="{CA34800F-D68C-4263-881B-9E32F4DCD912}" srcOrd="0" destOrd="0" presId="urn:microsoft.com/office/officeart/2005/8/layout/orgChart1"/>
    <dgm:cxn modelId="{723755AB-05A8-4777-9DCB-7E9E1E034341}" srcId="{7991224C-BBFD-4B9D-8DD5-ADA676FA72D3}" destId="{A1864203-3702-4000-828A-335B4143AD4B}" srcOrd="0" destOrd="0" parTransId="{CC8D556A-C255-4E2F-9CF0-2FE17DB0BCB9}" sibTransId="{1560EE17-E6B1-4CBE-AB64-9DDB714EB3FC}"/>
    <dgm:cxn modelId="{37F3B8D9-31A6-4B71-8C10-DA02BE05031A}" type="presOf" srcId="{60A7E39C-7471-4F34-96DE-C5036652B627}" destId="{95269334-183B-4229-A2E1-56614E023172}" srcOrd="1" destOrd="0" presId="urn:microsoft.com/office/officeart/2005/8/layout/orgChart1"/>
    <dgm:cxn modelId="{19F0A4AA-A76B-4674-B775-A9CA6114B61A}" srcId="{623961EA-1232-418E-82C7-5A55AD496948}" destId="{36B1E53F-5AD3-49C3-956D-E39EF6E3E3C6}" srcOrd="1" destOrd="0" parTransId="{A80F341F-4DDA-4601-84C5-DC9D500F051E}" sibTransId="{105492C0-1605-461C-A3B1-B3FEA6858601}"/>
    <dgm:cxn modelId="{B12DC3B1-0051-4AB2-BD88-3799953B6B0C}" type="presOf" srcId="{36B1E53F-5AD3-49C3-956D-E39EF6E3E3C6}" destId="{A68AE99B-28CF-431A-8160-5B411CE1941C}" srcOrd="1" destOrd="0" presId="urn:microsoft.com/office/officeart/2005/8/layout/orgChart1"/>
    <dgm:cxn modelId="{2A8F7ECF-A4A4-4772-BE3E-0B9B3DFAA8B6}" type="presOf" srcId="{E4192100-F518-4575-BE30-160648C72765}" destId="{542AD9CF-24EA-4D30-B4FA-7DF9018E28BF}" srcOrd="0" destOrd="0" presId="urn:microsoft.com/office/officeart/2005/8/layout/orgChart1"/>
    <dgm:cxn modelId="{02237506-85D4-454D-961B-9EA9A1637452}" type="presOf" srcId="{189B94D4-2602-4649-BCF8-5A37D1F00E38}" destId="{8AFC0800-8E42-40BE-8227-BA3F70B3DA65}" srcOrd="0" destOrd="0" presId="urn:microsoft.com/office/officeart/2005/8/layout/orgChart1"/>
    <dgm:cxn modelId="{FAC97BC2-1183-46E1-867A-9A3D8CA7E651}" type="presOf" srcId="{C90249D9-2782-4A4F-A270-7D4BE4E0966A}" destId="{2BCCA22E-FB0C-46FF-8798-8EBC157A8F6D}" srcOrd="1" destOrd="0" presId="urn:microsoft.com/office/officeart/2005/8/layout/orgChart1"/>
    <dgm:cxn modelId="{8F3F2399-6F51-4498-926C-19B9EF6F9677}" srcId="{F868D8C9-8494-4304-8441-598D3B12F791}" destId="{6465765F-573F-4989-AA97-53A3E21C94EE}" srcOrd="0" destOrd="0" parTransId="{42156A19-9BC1-4C3A-AA3B-86A1F30D62F3}" sibTransId="{2AA7B958-BB7F-481B-8522-8A0A4045E72B}"/>
    <dgm:cxn modelId="{E0502D07-378F-499D-80C6-C4C5A62B024F}" srcId="{D8E1D62B-7B10-4AAE-9452-38A542D3C634}" destId="{64B4F6F6-0C87-48EA-A863-39CA50213407}" srcOrd="0" destOrd="0" parTransId="{9DD567C3-669C-41D6-8A3F-8EBCEBBA5677}" sibTransId="{8282A014-F33E-4750-A083-56FCD3B182E7}"/>
    <dgm:cxn modelId="{465696B7-9BDB-473A-9311-A43DC2FE5164}" type="presOf" srcId="{E4192100-F518-4575-BE30-160648C72765}" destId="{6E58FDD6-9CBE-41E8-BA7A-E68871CEF3B5}" srcOrd="1" destOrd="0" presId="urn:microsoft.com/office/officeart/2005/8/layout/orgChart1"/>
    <dgm:cxn modelId="{26D5F9C9-4A72-4596-8E05-F3FD65E668F9}" type="presOf" srcId="{FADAA2C3-FDF3-4981-B9B0-2A3ECCD88112}" destId="{8AA12555-5E12-4975-9619-2901770CEC20}" srcOrd="0" destOrd="0" presId="urn:microsoft.com/office/officeart/2005/8/layout/orgChart1"/>
    <dgm:cxn modelId="{F98A63AC-5A09-491D-905D-456712AC8A43}" type="presOf" srcId="{CE520A10-E97F-4300-B15F-3AA6D203FBC6}" destId="{5085DED7-34E8-4CA2-A639-7DD977E416CE}" srcOrd="0" destOrd="0" presId="urn:microsoft.com/office/officeart/2005/8/layout/orgChart1"/>
    <dgm:cxn modelId="{353BA017-5155-4688-9B4B-15959E1E333D}" type="presOf" srcId="{1ABE871E-483B-4848-A335-7B993B1B047C}" destId="{6A788920-48EB-412A-A5B0-0F6D816F61A6}" srcOrd="1" destOrd="0" presId="urn:microsoft.com/office/officeart/2005/8/layout/orgChart1"/>
    <dgm:cxn modelId="{038B7C58-A16A-4F59-9D9C-B154DBAB1A88}" srcId="{64B4F6F6-0C87-48EA-A863-39CA50213407}" destId="{60A7E39C-7471-4F34-96DE-C5036652B627}" srcOrd="1" destOrd="0" parTransId="{34C6A72A-F9FF-485A-90AE-C170A76F3E87}" sibTransId="{A455736E-2E04-46F6-8F6C-61E6F81E5AE7}"/>
    <dgm:cxn modelId="{CA49A90E-4C4E-4A10-ADA9-A416AC403236}" type="presOf" srcId="{36B1E53F-5AD3-49C3-956D-E39EF6E3E3C6}" destId="{798DB0AD-AA1B-49A6-B859-097496F4104A}" srcOrd="0" destOrd="0" presId="urn:microsoft.com/office/officeart/2005/8/layout/orgChart1"/>
    <dgm:cxn modelId="{CA6A8CB6-4704-494D-96FF-BC8B8B5F298B}" type="presOf" srcId="{B28F5024-E79C-4236-8EF1-1BEA3BCF7E56}" destId="{001D3694-BC66-42C0-AC53-5AC871AB0E0D}" srcOrd="0" destOrd="0" presId="urn:microsoft.com/office/officeart/2005/8/layout/orgChart1"/>
    <dgm:cxn modelId="{9640A892-21FF-41AC-958A-4CD8F60FBE14}" type="presOf" srcId="{C2B40AE3-748A-4880-AB08-47751FBBB21F}" destId="{881D2EF9-6884-4460-84B3-53949BC2C5E3}" srcOrd="0" destOrd="0" presId="urn:microsoft.com/office/officeart/2005/8/layout/orgChart1"/>
    <dgm:cxn modelId="{80567382-E6A1-4E1D-A9D1-0F04A9D1085D}" type="presOf" srcId="{58422F95-A204-4195-9610-1763FA13F5A8}" destId="{512AAE1B-3464-467E-AD3A-88047B4EBC24}" srcOrd="0" destOrd="0" presId="urn:microsoft.com/office/officeart/2005/8/layout/orgChart1"/>
    <dgm:cxn modelId="{2948FE6B-3897-4AFD-92A5-05367D7D3C23}" type="presOf" srcId="{2B3A68A9-7FEA-4349-B130-ECD92EDD30EA}" destId="{749116D2-16BB-4867-902F-4210C31CA916}" srcOrd="0" destOrd="0" presId="urn:microsoft.com/office/officeart/2005/8/layout/orgChart1"/>
    <dgm:cxn modelId="{1B9C6DDD-B302-46C8-9B17-2763B8619631}" type="presOf" srcId="{1F40DD91-C2D5-4242-AF78-659A07401A5C}" destId="{8149AFF5-E544-4B48-AD5D-C135EC9BA9EA}" srcOrd="0" destOrd="0" presId="urn:microsoft.com/office/officeart/2005/8/layout/orgChart1"/>
    <dgm:cxn modelId="{137BA823-1EB0-463E-9DB1-74F819A3AFAF}" type="presOf" srcId="{0E6E4AF3-2D1A-410C-AF1C-C5B65C10FDA8}" destId="{E72D641B-CAE1-486D-BD1B-2339AE772BEE}" srcOrd="1" destOrd="0" presId="urn:microsoft.com/office/officeart/2005/8/layout/orgChart1"/>
    <dgm:cxn modelId="{79D26933-DC3B-4764-9ECE-A26CD0AEC005}" type="presOf" srcId="{BABFAA03-F68E-400D-93F1-BD3FE6D8B843}" destId="{23677397-EA1D-479D-9C8E-1E7842A78651}" srcOrd="0" destOrd="0" presId="urn:microsoft.com/office/officeart/2005/8/layout/orgChart1"/>
    <dgm:cxn modelId="{56D28FB0-C16C-41AE-8603-765F1F2834A1}" srcId="{74222BAC-11A6-4E56-90F9-4BB32B9F8C01}" destId="{0E6E4AF3-2D1A-410C-AF1C-C5B65C10FDA8}" srcOrd="0" destOrd="0" parTransId="{AB59C711-2E2C-41AA-9162-BA9A6B992B7E}" sibTransId="{5008FE20-2431-4AE5-8ED8-A2D7E3D053DB}"/>
    <dgm:cxn modelId="{9511EBFB-574E-4AB1-9EA6-784A0C815AB7}" type="presOf" srcId="{623961EA-1232-418E-82C7-5A55AD496948}" destId="{4496540A-3135-4E71-9F0D-5A70374DF467}" srcOrd="0" destOrd="0" presId="urn:microsoft.com/office/officeart/2005/8/layout/orgChart1"/>
    <dgm:cxn modelId="{AC1BE833-8DFD-4272-831B-22E6C1D9B288}" type="presOf" srcId="{64B4F6F6-0C87-48EA-A863-39CA50213407}" destId="{0DEB5FD2-8CF2-44C5-A613-682F40D97C00}" srcOrd="0" destOrd="0" presId="urn:microsoft.com/office/officeart/2005/8/layout/orgChart1"/>
    <dgm:cxn modelId="{0CC2D678-1F61-41D6-96BA-B71A78D340C5}" type="presOf" srcId="{70D7CF22-6EA4-4AB5-AF1B-97CFF18C13D8}" destId="{EAC031CB-8314-4635-B22B-F44E260C563D}" srcOrd="1" destOrd="0" presId="urn:microsoft.com/office/officeart/2005/8/layout/orgChart1"/>
    <dgm:cxn modelId="{AFFA22BF-E6F1-4235-93A7-377C80EC4D14}" type="presOf" srcId="{4C34F98B-8332-409E-BD7A-1FEBB76E74FF}" destId="{EF4D9DB6-46CD-48B9-83C6-CFCB114B5A66}" srcOrd="0" destOrd="0" presId="urn:microsoft.com/office/officeart/2005/8/layout/orgChart1"/>
    <dgm:cxn modelId="{10A7DE72-B783-4404-9C93-387F184A207A}" type="presOf" srcId="{2C166E9F-7618-4735-A555-30216CFCA74D}" destId="{34D761E2-BCD5-4260-8572-6533E4FD7D69}" srcOrd="0" destOrd="0" presId="urn:microsoft.com/office/officeart/2005/8/layout/orgChart1"/>
    <dgm:cxn modelId="{30504945-68D7-4C0E-AFB9-C152A5910789}" srcId="{C90249D9-2782-4A4F-A270-7D4BE4E0966A}" destId="{623961EA-1232-418E-82C7-5A55AD496948}" srcOrd="0" destOrd="0" parTransId="{D04F360F-47ED-415E-AB75-249E7F8800C2}" sibTransId="{448B7D96-9873-4065-B902-657B70F5167A}"/>
    <dgm:cxn modelId="{C0C99C3E-D660-42AD-9D0E-40A4A0007F82}" type="presOf" srcId="{D8E1D62B-7B10-4AAE-9452-38A542D3C634}" destId="{CF7828A9-1102-459E-B0C4-108EDA714611}" srcOrd="0" destOrd="0" presId="urn:microsoft.com/office/officeart/2005/8/layout/orgChart1"/>
    <dgm:cxn modelId="{266E1451-CBE0-4727-9D6E-F8293C0A9823}" type="presOf" srcId="{42156A19-9BC1-4C3A-AA3B-86A1F30D62F3}" destId="{372C2208-7792-4333-977F-E73645AF77E3}" srcOrd="0" destOrd="0" presId="urn:microsoft.com/office/officeart/2005/8/layout/orgChart1"/>
    <dgm:cxn modelId="{452AEDFB-2ABA-4C01-82B7-529F39C923B3}" type="presOf" srcId="{04720309-14AA-47F6-A01D-0B43581403DD}" destId="{48A2DC5D-7ED7-41E1-B402-D8548B95D215}" srcOrd="1" destOrd="0" presId="urn:microsoft.com/office/officeart/2005/8/layout/orgChart1"/>
    <dgm:cxn modelId="{5F060D03-54EF-4EBC-8F3F-78730791DB75}" type="presOf" srcId="{EA117497-ED2C-4FE4-BE5C-0BDB4E06956F}" destId="{36A27F3E-A744-4D23-933F-07A92F01AABF}" srcOrd="0" destOrd="0" presId="urn:microsoft.com/office/officeart/2005/8/layout/orgChart1"/>
    <dgm:cxn modelId="{2802EF88-8D15-4DEE-AE76-5CFD39C27238}" srcId="{7991224C-BBFD-4B9D-8DD5-ADA676FA72D3}" destId="{93668826-57A8-4B3E-A700-432E513A8CA7}" srcOrd="1" destOrd="0" parTransId="{C9B3C316-8490-4CD4-85E6-BCFA400F6B2A}" sibTransId="{77847F69-8D4E-4218-B0F1-B370A3BAFA7A}"/>
    <dgm:cxn modelId="{33BA9C3A-56ED-4D9B-9A94-6C42620EAEE1}" type="presOf" srcId="{F2F66403-0A73-49A4-ACB6-30B74E8FAA58}" destId="{77EA9CFF-4CDE-42A1-8E79-F41E74E06AAD}" srcOrd="1" destOrd="0" presId="urn:microsoft.com/office/officeart/2005/8/layout/orgChart1"/>
    <dgm:cxn modelId="{F56E38D3-6C36-4F27-BD57-4DFC22724182}" type="presOf" srcId="{74BA6818-9021-4DD4-B67B-5C22FAC7B1D0}" destId="{007FCF7E-8520-4A87-B334-3A0D81010278}" srcOrd="0" destOrd="0" presId="urn:microsoft.com/office/officeart/2005/8/layout/orgChart1"/>
    <dgm:cxn modelId="{B12FDEA0-0476-44C9-AA11-E043D48BD22C}" type="presOf" srcId="{74222BAC-11A6-4E56-90F9-4BB32B9F8C01}" destId="{4692CB5B-BC52-4730-AF2B-7D586D8D09B5}" srcOrd="1" destOrd="0" presId="urn:microsoft.com/office/officeart/2005/8/layout/orgChart1"/>
    <dgm:cxn modelId="{8D941146-8ED9-4892-BB5E-FC839780B7AF}" srcId="{7991224C-BBFD-4B9D-8DD5-ADA676FA72D3}" destId="{C90249D9-2782-4A4F-A270-7D4BE4E0966A}" srcOrd="2" destOrd="0" parTransId="{B7F07A76-39C9-4322-B440-90DA32B5FF09}" sibTransId="{98BD853F-EB39-4173-AB42-EB11127BE5B4}"/>
    <dgm:cxn modelId="{92FFCB53-7E68-4641-8F3B-8A7F09951D6D}" srcId="{CE520A10-E97F-4300-B15F-3AA6D203FBC6}" destId="{E4192100-F518-4575-BE30-160648C72765}" srcOrd="1" destOrd="0" parTransId="{6FA95783-6EA1-4383-9F6E-56BE6665DE03}" sibTransId="{E88B7716-3A96-4B82-826C-4865847DAFB8}"/>
    <dgm:cxn modelId="{0BE86257-38F6-4B5F-810C-B0F053F87B2D}" type="presOf" srcId="{748D8611-494A-4AED-A273-A511EFC3F7DC}" destId="{726A1463-6B06-4BF9-90D2-A4745CF9E3BC}" srcOrd="0" destOrd="0" presId="urn:microsoft.com/office/officeart/2005/8/layout/orgChart1"/>
    <dgm:cxn modelId="{A2633F18-B26A-4195-9E80-D24D40758044}" type="presOf" srcId="{A1864203-3702-4000-828A-335B4143AD4B}" destId="{A61618FA-866F-4F3C-AF9E-1B5E7B1A1ACB}" srcOrd="1" destOrd="0" presId="urn:microsoft.com/office/officeart/2005/8/layout/orgChart1"/>
    <dgm:cxn modelId="{FBCB4E32-4D77-4489-B2CA-6B50B5CC632D}" type="presParOf" srcId="{D5A77EBF-3575-4F86-B16F-72B55A0379F1}" destId="{E13CAFFA-26CE-4721-9B53-5B5B22459391}" srcOrd="0" destOrd="0" presId="urn:microsoft.com/office/officeart/2005/8/layout/orgChart1"/>
    <dgm:cxn modelId="{979E9660-67E4-4948-A753-8265D2F02F61}" type="presParOf" srcId="{E13CAFFA-26CE-4721-9B53-5B5B22459391}" destId="{6FE60F00-C7FA-466B-BE95-4B522148B650}" srcOrd="0" destOrd="0" presId="urn:microsoft.com/office/officeart/2005/8/layout/orgChart1"/>
    <dgm:cxn modelId="{FDC50086-746E-49AB-8E1E-E8DC5AEE3720}" type="presParOf" srcId="{6FE60F00-C7FA-466B-BE95-4B522148B650}" destId="{B78E8860-2A60-4E71-95F8-55B6C6A0FCBD}" srcOrd="0" destOrd="0" presId="urn:microsoft.com/office/officeart/2005/8/layout/orgChart1"/>
    <dgm:cxn modelId="{224FC20B-4103-4223-8A92-1B14B9932281}" type="presParOf" srcId="{6FE60F00-C7FA-466B-BE95-4B522148B650}" destId="{A61618FA-866F-4F3C-AF9E-1B5E7B1A1ACB}" srcOrd="1" destOrd="0" presId="urn:microsoft.com/office/officeart/2005/8/layout/orgChart1"/>
    <dgm:cxn modelId="{E85376E4-AB2D-4755-9696-6CC1E974D116}" type="presParOf" srcId="{E13CAFFA-26CE-4721-9B53-5B5B22459391}" destId="{478D6775-FD6C-44FD-844C-F377B2AB4D46}" srcOrd="1" destOrd="0" presId="urn:microsoft.com/office/officeart/2005/8/layout/orgChart1"/>
    <dgm:cxn modelId="{FA3F80BB-5448-4BD6-92F0-719337DF7185}" type="presParOf" srcId="{E13CAFFA-26CE-4721-9B53-5B5B22459391}" destId="{C5D7F126-B0B8-4C72-88E3-DF333E02D32C}" srcOrd="2" destOrd="0" presId="urn:microsoft.com/office/officeart/2005/8/layout/orgChart1"/>
    <dgm:cxn modelId="{7A200E9C-B208-4219-A450-0982A34605BD}" type="presParOf" srcId="{D5A77EBF-3575-4F86-B16F-72B55A0379F1}" destId="{D29484D0-BF75-45CF-804F-C3BB64887120}" srcOrd="1" destOrd="0" presId="urn:microsoft.com/office/officeart/2005/8/layout/orgChart1"/>
    <dgm:cxn modelId="{1CB1FE02-B87D-4DA7-99F9-15C2369EAF52}" type="presParOf" srcId="{D29484D0-BF75-45CF-804F-C3BB64887120}" destId="{39207AF9-D5D6-414D-A884-5B5C894B6D39}" srcOrd="0" destOrd="0" presId="urn:microsoft.com/office/officeart/2005/8/layout/orgChart1"/>
    <dgm:cxn modelId="{B739710E-8CE0-42FC-B29A-2F33572CAC3B}" type="presParOf" srcId="{39207AF9-D5D6-414D-A884-5B5C894B6D39}" destId="{A4D6D2F0-9ED6-493D-BB67-82DAE09A8BE8}" srcOrd="0" destOrd="0" presId="urn:microsoft.com/office/officeart/2005/8/layout/orgChart1"/>
    <dgm:cxn modelId="{19520C51-C390-4009-AFB5-6CF0B3BB58BD}" type="presParOf" srcId="{39207AF9-D5D6-414D-A884-5B5C894B6D39}" destId="{187C0EEB-45C9-4D66-9E47-0B030182A305}" srcOrd="1" destOrd="0" presId="urn:microsoft.com/office/officeart/2005/8/layout/orgChart1"/>
    <dgm:cxn modelId="{8E64F3FB-ADC7-4E40-8613-C9B61BE35CFD}" type="presParOf" srcId="{D29484D0-BF75-45CF-804F-C3BB64887120}" destId="{4DA35CE4-137F-4123-ABC6-4D09329DF51D}" srcOrd="1" destOrd="0" presId="urn:microsoft.com/office/officeart/2005/8/layout/orgChart1"/>
    <dgm:cxn modelId="{91EF56EF-F0F3-42F9-8673-AC0B475CDE3C}" type="presParOf" srcId="{4DA35CE4-137F-4123-ABC6-4D09329DF51D}" destId="{23677397-EA1D-479D-9C8E-1E7842A78651}" srcOrd="0" destOrd="0" presId="urn:microsoft.com/office/officeart/2005/8/layout/orgChart1"/>
    <dgm:cxn modelId="{2AEAEBC6-ABB6-4E94-AFE9-654E0D1AD36F}" type="presParOf" srcId="{4DA35CE4-137F-4123-ABC6-4D09329DF51D}" destId="{D726E295-C335-4751-BAEA-7B154A9A21D1}" srcOrd="1" destOrd="0" presId="urn:microsoft.com/office/officeart/2005/8/layout/orgChart1"/>
    <dgm:cxn modelId="{983355F2-1EF6-4C04-85B3-96A3C9EB2396}" type="presParOf" srcId="{D726E295-C335-4751-BAEA-7B154A9A21D1}" destId="{32AE4755-FED8-4459-B642-0EC86632B0AA}" srcOrd="0" destOrd="0" presId="urn:microsoft.com/office/officeart/2005/8/layout/orgChart1"/>
    <dgm:cxn modelId="{B4401A9E-A0D4-49DB-B3FA-67AC84694473}" type="presParOf" srcId="{32AE4755-FED8-4459-B642-0EC86632B0AA}" destId="{ADB10DA5-1B50-4A86-B7EF-9BCA21F9344E}" srcOrd="0" destOrd="0" presId="urn:microsoft.com/office/officeart/2005/8/layout/orgChart1"/>
    <dgm:cxn modelId="{FCD52F60-9F5C-4451-8F25-62E10A3F40DC}" type="presParOf" srcId="{32AE4755-FED8-4459-B642-0EC86632B0AA}" destId="{D09EC5AA-2EAA-4060-8EE5-C3195AE8354E}" srcOrd="1" destOrd="0" presId="urn:microsoft.com/office/officeart/2005/8/layout/orgChart1"/>
    <dgm:cxn modelId="{5B594ADE-4A8D-4BA7-8409-64015B34CD38}" type="presParOf" srcId="{D726E295-C335-4751-BAEA-7B154A9A21D1}" destId="{2FC61944-1AE0-45A7-8847-D735F47AE926}" srcOrd="1" destOrd="0" presId="urn:microsoft.com/office/officeart/2005/8/layout/orgChart1"/>
    <dgm:cxn modelId="{30B81402-58CC-423B-B389-301820826951}" type="presParOf" srcId="{D726E295-C335-4751-BAEA-7B154A9A21D1}" destId="{58FE43A4-7FB9-49CE-9DA8-57A4BDF7581C}" srcOrd="2" destOrd="0" presId="urn:microsoft.com/office/officeart/2005/8/layout/orgChart1"/>
    <dgm:cxn modelId="{DE7207FE-999A-42FA-AEAE-52F8BC7DF1D4}" type="presParOf" srcId="{D29484D0-BF75-45CF-804F-C3BB64887120}" destId="{E281D7C5-BBBA-40E7-964C-FED4815E6081}" srcOrd="2" destOrd="0" presId="urn:microsoft.com/office/officeart/2005/8/layout/orgChart1"/>
    <dgm:cxn modelId="{4F82F9E0-C02D-4104-AA2A-804B782E059C}" type="presParOf" srcId="{D5A77EBF-3575-4F86-B16F-72B55A0379F1}" destId="{571252C9-8932-4E70-AFB5-F9D3D0AAD91B}" srcOrd="2" destOrd="0" presId="urn:microsoft.com/office/officeart/2005/8/layout/orgChart1"/>
    <dgm:cxn modelId="{4D1E330B-B60E-46D8-80B2-3F22227497A5}" type="presParOf" srcId="{571252C9-8932-4E70-AFB5-F9D3D0AAD91B}" destId="{61332B18-9260-4EEB-A16F-6E4138C8C78E}" srcOrd="0" destOrd="0" presId="urn:microsoft.com/office/officeart/2005/8/layout/orgChart1"/>
    <dgm:cxn modelId="{6BCDB95D-91BE-455E-A60F-0952D257390C}" type="presParOf" srcId="{61332B18-9260-4EEB-A16F-6E4138C8C78E}" destId="{CF56F1DC-5C32-4F84-A798-9203A7479726}" srcOrd="0" destOrd="0" presId="urn:microsoft.com/office/officeart/2005/8/layout/orgChart1"/>
    <dgm:cxn modelId="{04DC8198-CCB4-4B1E-9C19-F24E6CF0AAF7}" type="presParOf" srcId="{61332B18-9260-4EEB-A16F-6E4138C8C78E}" destId="{2BCCA22E-FB0C-46FF-8798-8EBC157A8F6D}" srcOrd="1" destOrd="0" presId="urn:microsoft.com/office/officeart/2005/8/layout/orgChart1"/>
    <dgm:cxn modelId="{956A87CA-8553-410A-A9F4-620FFEF7629C}" type="presParOf" srcId="{571252C9-8932-4E70-AFB5-F9D3D0AAD91B}" destId="{20FF880D-252B-44E6-8080-C62D5E4813A9}" srcOrd="1" destOrd="0" presId="urn:microsoft.com/office/officeart/2005/8/layout/orgChart1"/>
    <dgm:cxn modelId="{FE85184E-AC40-4AF6-9DA9-C11565170D18}" type="presParOf" srcId="{20FF880D-252B-44E6-8080-C62D5E4813A9}" destId="{EC928BA1-AF1D-4AE8-B109-1E56FAC454EB}" srcOrd="0" destOrd="0" presId="urn:microsoft.com/office/officeart/2005/8/layout/orgChart1"/>
    <dgm:cxn modelId="{49CC8CE9-ABC6-4D0E-9FBB-2D61B7CB66C9}" type="presParOf" srcId="{20FF880D-252B-44E6-8080-C62D5E4813A9}" destId="{B9EBF856-A8BA-49D1-BF21-871B751F0304}" srcOrd="1" destOrd="0" presId="urn:microsoft.com/office/officeart/2005/8/layout/orgChart1"/>
    <dgm:cxn modelId="{A55EDD16-1784-4848-844C-AAAAA9BC159A}" type="presParOf" srcId="{B9EBF856-A8BA-49D1-BF21-871B751F0304}" destId="{B5065EF6-BBCC-499B-8875-9D684413E3EB}" srcOrd="0" destOrd="0" presId="urn:microsoft.com/office/officeart/2005/8/layout/orgChart1"/>
    <dgm:cxn modelId="{A262EEE4-15E2-4495-983E-2A316B8C6557}" type="presParOf" srcId="{B5065EF6-BBCC-499B-8875-9D684413E3EB}" destId="{4496540A-3135-4E71-9F0D-5A70374DF467}" srcOrd="0" destOrd="0" presId="urn:microsoft.com/office/officeart/2005/8/layout/orgChart1"/>
    <dgm:cxn modelId="{9A675898-9E7A-45AA-A861-5FACC95C5E45}" type="presParOf" srcId="{B5065EF6-BBCC-499B-8875-9D684413E3EB}" destId="{932324DA-D7D6-4F81-9EA8-BFBEF8E69D32}" srcOrd="1" destOrd="0" presId="urn:microsoft.com/office/officeart/2005/8/layout/orgChart1"/>
    <dgm:cxn modelId="{D297E707-E536-4BFB-9C75-75B735671396}" type="presParOf" srcId="{B9EBF856-A8BA-49D1-BF21-871B751F0304}" destId="{1A6A900A-4226-48FA-B34F-D2D60B78CE07}" srcOrd="1" destOrd="0" presId="urn:microsoft.com/office/officeart/2005/8/layout/orgChart1"/>
    <dgm:cxn modelId="{4F317F86-5796-434D-A752-6B26693029EF}" type="presParOf" srcId="{1A6A900A-4226-48FA-B34F-D2D60B78CE07}" destId="{001D3694-BC66-42C0-AC53-5AC871AB0E0D}" srcOrd="0" destOrd="0" presId="urn:microsoft.com/office/officeart/2005/8/layout/orgChart1"/>
    <dgm:cxn modelId="{8BCFB878-811F-4BE0-977C-A7B1153CB970}" type="presParOf" srcId="{1A6A900A-4226-48FA-B34F-D2D60B78CE07}" destId="{BC13D1BE-E1C9-4FFB-A390-4A0BE34E3969}" srcOrd="1" destOrd="0" presId="urn:microsoft.com/office/officeart/2005/8/layout/orgChart1"/>
    <dgm:cxn modelId="{ED0F6BC1-70E2-4213-94FB-A272F1E35EFB}" type="presParOf" srcId="{BC13D1BE-E1C9-4FFB-A390-4A0BE34E3969}" destId="{0FDE276C-6CA7-49AB-AE2A-8A4D9B537DC0}" srcOrd="0" destOrd="0" presId="urn:microsoft.com/office/officeart/2005/8/layout/orgChart1"/>
    <dgm:cxn modelId="{B4232F3E-D4E0-428F-AFC0-175EBE31972D}" type="presParOf" srcId="{0FDE276C-6CA7-49AB-AE2A-8A4D9B537DC0}" destId="{FF89EABA-8E56-4972-917A-ADF7EFB78502}" srcOrd="0" destOrd="0" presId="urn:microsoft.com/office/officeart/2005/8/layout/orgChart1"/>
    <dgm:cxn modelId="{A7F8BDF7-F9B9-45B7-BE10-A0E67F78CAAF}" type="presParOf" srcId="{0FDE276C-6CA7-49AB-AE2A-8A4D9B537DC0}" destId="{E29A730D-CA67-4ED4-9937-9B77AC166AD7}" srcOrd="1" destOrd="0" presId="urn:microsoft.com/office/officeart/2005/8/layout/orgChart1"/>
    <dgm:cxn modelId="{E7D6FDF2-3490-49A7-A8E9-2307D3BE06B0}" type="presParOf" srcId="{BC13D1BE-E1C9-4FFB-A390-4A0BE34E3969}" destId="{2F6CB5DD-0014-443A-BD46-15956DD66809}" srcOrd="1" destOrd="0" presId="urn:microsoft.com/office/officeart/2005/8/layout/orgChart1"/>
    <dgm:cxn modelId="{934E7F43-6E0D-4D8A-A614-597A9B54A7DB}" type="presParOf" srcId="{2F6CB5DD-0014-443A-BD46-15956DD66809}" destId="{EDE62181-14CE-4A8F-9A3A-3B69C410F8F0}" srcOrd="0" destOrd="0" presId="urn:microsoft.com/office/officeart/2005/8/layout/orgChart1"/>
    <dgm:cxn modelId="{E91153EE-9050-4857-9AC1-16F6DF2A1E09}" type="presParOf" srcId="{2F6CB5DD-0014-443A-BD46-15956DD66809}" destId="{3DEAC780-99B1-4739-B454-3479C2AE11B3}" srcOrd="1" destOrd="0" presId="urn:microsoft.com/office/officeart/2005/8/layout/orgChart1"/>
    <dgm:cxn modelId="{2E6B6218-05CF-4BA7-AAF5-509DD38CF066}" type="presParOf" srcId="{3DEAC780-99B1-4739-B454-3479C2AE11B3}" destId="{5FDB2886-87B9-45E0-80A1-4AB484DAA00D}" srcOrd="0" destOrd="0" presId="urn:microsoft.com/office/officeart/2005/8/layout/orgChart1"/>
    <dgm:cxn modelId="{CB2D0246-EBCD-4E47-91B1-A4425FEA3CAE}" type="presParOf" srcId="{5FDB2886-87B9-45E0-80A1-4AB484DAA00D}" destId="{8149AFF5-E544-4B48-AD5D-C135EC9BA9EA}" srcOrd="0" destOrd="0" presId="urn:microsoft.com/office/officeart/2005/8/layout/orgChart1"/>
    <dgm:cxn modelId="{EBFA0C32-1A40-4DBC-B3DD-93C1651BC892}" type="presParOf" srcId="{5FDB2886-87B9-45E0-80A1-4AB484DAA00D}" destId="{3F4F010D-F570-472D-8B47-B18589195C8D}" srcOrd="1" destOrd="0" presId="urn:microsoft.com/office/officeart/2005/8/layout/orgChart1"/>
    <dgm:cxn modelId="{AC46C8B7-362B-400F-8F23-3736E2409433}" type="presParOf" srcId="{3DEAC780-99B1-4739-B454-3479C2AE11B3}" destId="{B5BAEC52-151C-44DC-91A7-734B664F4BDB}" srcOrd="1" destOrd="0" presId="urn:microsoft.com/office/officeart/2005/8/layout/orgChart1"/>
    <dgm:cxn modelId="{03E08081-4293-4F3B-9020-504F1A0DAAE9}" type="presParOf" srcId="{3DEAC780-99B1-4739-B454-3479C2AE11B3}" destId="{60CCB851-32B4-45B2-B9EB-446C0520E2EA}" srcOrd="2" destOrd="0" presId="urn:microsoft.com/office/officeart/2005/8/layout/orgChart1"/>
    <dgm:cxn modelId="{4762B559-BCFF-42BC-8877-1B8A0A49146E}" type="presParOf" srcId="{BC13D1BE-E1C9-4FFB-A390-4A0BE34E3969}" destId="{9659B6B5-9742-4843-BAEC-9281A3F3457B}" srcOrd="2" destOrd="0" presId="urn:microsoft.com/office/officeart/2005/8/layout/orgChart1"/>
    <dgm:cxn modelId="{CA95C9C3-5553-432E-9AC9-51129BC8C365}" type="presParOf" srcId="{1A6A900A-4226-48FA-B34F-D2D60B78CE07}" destId="{3A328232-4E4E-4D4B-9A99-C265FC2F80F4}" srcOrd="2" destOrd="0" presId="urn:microsoft.com/office/officeart/2005/8/layout/orgChart1"/>
    <dgm:cxn modelId="{17E9DDF3-389C-4332-A16A-22AD6FA2EE9D}" type="presParOf" srcId="{1A6A900A-4226-48FA-B34F-D2D60B78CE07}" destId="{2E5879A1-4853-44B9-B4AD-86E84BB0D92F}" srcOrd="3" destOrd="0" presId="urn:microsoft.com/office/officeart/2005/8/layout/orgChart1"/>
    <dgm:cxn modelId="{24DD555F-6239-433C-AD36-51FDEA3B13C9}" type="presParOf" srcId="{2E5879A1-4853-44B9-B4AD-86E84BB0D92F}" destId="{1F95C832-9919-4C55-A940-D6619BDDD609}" srcOrd="0" destOrd="0" presId="urn:microsoft.com/office/officeart/2005/8/layout/orgChart1"/>
    <dgm:cxn modelId="{BB6BB8A5-2EE2-4BBB-9672-2C864299CBF6}" type="presParOf" srcId="{1F95C832-9919-4C55-A940-D6619BDDD609}" destId="{798DB0AD-AA1B-49A6-B859-097496F4104A}" srcOrd="0" destOrd="0" presId="urn:microsoft.com/office/officeart/2005/8/layout/orgChart1"/>
    <dgm:cxn modelId="{C2E0CF3F-D992-43AB-9A30-56F2B08FDFA8}" type="presParOf" srcId="{1F95C832-9919-4C55-A940-D6619BDDD609}" destId="{A68AE99B-28CF-431A-8160-5B411CE1941C}" srcOrd="1" destOrd="0" presId="urn:microsoft.com/office/officeart/2005/8/layout/orgChart1"/>
    <dgm:cxn modelId="{FE58560D-6DDC-4D8A-8006-09EE1BCF0CDA}" type="presParOf" srcId="{2E5879A1-4853-44B9-B4AD-86E84BB0D92F}" destId="{33E66072-4204-4E39-A4C3-F9B506E5B5B7}" srcOrd="1" destOrd="0" presId="urn:microsoft.com/office/officeart/2005/8/layout/orgChart1"/>
    <dgm:cxn modelId="{4E979981-B4C2-474A-8607-EBB9D378E0F2}" type="presParOf" srcId="{33E66072-4204-4E39-A4C3-F9B506E5B5B7}" destId="{8AA12555-5E12-4975-9619-2901770CEC20}" srcOrd="0" destOrd="0" presId="urn:microsoft.com/office/officeart/2005/8/layout/orgChart1"/>
    <dgm:cxn modelId="{4EAF0A2E-FCAB-4782-A958-F1004B119276}" type="presParOf" srcId="{33E66072-4204-4E39-A4C3-F9B506E5B5B7}" destId="{0981786C-6F2A-488B-9596-0C40197EAAD1}" srcOrd="1" destOrd="0" presId="urn:microsoft.com/office/officeart/2005/8/layout/orgChart1"/>
    <dgm:cxn modelId="{8EF344E8-0710-4A24-837F-2B65071DEB8E}" type="presParOf" srcId="{0981786C-6F2A-488B-9596-0C40197EAAD1}" destId="{38D77E4D-84C1-46B6-B57A-133B3D80B429}" srcOrd="0" destOrd="0" presId="urn:microsoft.com/office/officeart/2005/8/layout/orgChart1"/>
    <dgm:cxn modelId="{3E5B17FA-2431-4850-B480-5F5FF9E48C8B}" type="presParOf" srcId="{38D77E4D-84C1-46B6-B57A-133B3D80B429}" destId="{16F7ED48-A215-4637-B058-51B269C7FB12}" srcOrd="0" destOrd="0" presId="urn:microsoft.com/office/officeart/2005/8/layout/orgChart1"/>
    <dgm:cxn modelId="{FB2096AA-C2EF-47D9-A41E-246F6D46CA2C}" type="presParOf" srcId="{38D77E4D-84C1-46B6-B57A-133B3D80B429}" destId="{4692CB5B-BC52-4730-AF2B-7D586D8D09B5}" srcOrd="1" destOrd="0" presId="urn:microsoft.com/office/officeart/2005/8/layout/orgChart1"/>
    <dgm:cxn modelId="{C15BBAE6-803E-4252-A927-731EE38CE211}" type="presParOf" srcId="{0981786C-6F2A-488B-9596-0C40197EAAD1}" destId="{239606FF-B496-4916-AA80-B0C42307B5CA}" srcOrd="1" destOrd="0" presId="urn:microsoft.com/office/officeart/2005/8/layout/orgChart1"/>
    <dgm:cxn modelId="{45ABF919-8A43-4EED-8126-096F818501CF}" type="presParOf" srcId="{239606FF-B496-4916-AA80-B0C42307B5CA}" destId="{8BBCD8EF-AE35-4BB4-A31B-37EA3B97BC1E}" srcOrd="0" destOrd="0" presId="urn:microsoft.com/office/officeart/2005/8/layout/orgChart1"/>
    <dgm:cxn modelId="{2F96936C-B4CA-4C9D-84D3-61244102D217}" type="presParOf" srcId="{239606FF-B496-4916-AA80-B0C42307B5CA}" destId="{6C3F1F85-A8C0-44E6-BD21-32D3A0679ACD}" srcOrd="1" destOrd="0" presId="urn:microsoft.com/office/officeart/2005/8/layout/orgChart1"/>
    <dgm:cxn modelId="{39A86726-D79A-4FD0-84EA-7EA4AC6B2F1F}" type="presParOf" srcId="{6C3F1F85-A8C0-44E6-BD21-32D3A0679ACD}" destId="{D7380ADA-6AC9-4703-822C-C84E667E1198}" srcOrd="0" destOrd="0" presId="urn:microsoft.com/office/officeart/2005/8/layout/orgChart1"/>
    <dgm:cxn modelId="{9AF043C1-9543-43C8-B1B8-CC690567E628}" type="presParOf" srcId="{D7380ADA-6AC9-4703-822C-C84E667E1198}" destId="{5440689D-DBA3-40A7-B3AE-FE2BB0C3D843}" srcOrd="0" destOrd="0" presId="urn:microsoft.com/office/officeart/2005/8/layout/orgChart1"/>
    <dgm:cxn modelId="{A6825CF1-222D-4507-917C-F9BD93310E50}" type="presParOf" srcId="{D7380ADA-6AC9-4703-822C-C84E667E1198}" destId="{E72D641B-CAE1-486D-BD1B-2339AE772BEE}" srcOrd="1" destOrd="0" presId="urn:microsoft.com/office/officeart/2005/8/layout/orgChart1"/>
    <dgm:cxn modelId="{47777D68-1994-4C59-A5C2-CE199BCD80DF}" type="presParOf" srcId="{6C3F1F85-A8C0-44E6-BD21-32D3A0679ACD}" destId="{BCE184FD-1E61-4BA2-A6C6-CFD221A232AB}" srcOrd="1" destOrd="0" presId="urn:microsoft.com/office/officeart/2005/8/layout/orgChart1"/>
    <dgm:cxn modelId="{FCE5F2BB-A92B-4A55-903B-4F0DDA857D98}" type="presParOf" srcId="{6C3F1F85-A8C0-44E6-BD21-32D3A0679ACD}" destId="{2F8A5635-03C2-4C18-A936-E94DB69AB766}" srcOrd="2" destOrd="0" presId="urn:microsoft.com/office/officeart/2005/8/layout/orgChart1"/>
    <dgm:cxn modelId="{8EF9A5EF-4F79-4717-8537-B2C279E1A144}" type="presParOf" srcId="{239606FF-B496-4916-AA80-B0C42307B5CA}" destId="{A5396A01-B262-4D25-8013-738CDCB4F3A3}" srcOrd="2" destOrd="0" presId="urn:microsoft.com/office/officeart/2005/8/layout/orgChart1"/>
    <dgm:cxn modelId="{4BCB7AA0-B99F-4B4D-A935-05E6E76DCEA5}" type="presParOf" srcId="{239606FF-B496-4916-AA80-B0C42307B5CA}" destId="{EB98E20E-7EBD-44CF-83B4-580D2ED2423A}" srcOrd="3" destOrd="0" presId="urn:microsoft.com/office/officeart/2005/8/layout/orgChart1"/>
    <dgm:cxn modelId="{5C02B755-F68B-464D-968B-4F4910EC3CEB}" type="presParOf" srcId="{EB98E20E-7EBD-44CF-83B4-580D2ED2423A}" destId="{310BA3F5-673C-4019-99DA-E2A80E52FBD9}" srcOrd="0" destOrd="0" presId="urn:microsoft.com/office/officeart/2005/8/layout/orgChart1"/>
    <dgm:cxn modelId="{F2142392-01CC-41FE-B9A2-244C75868621}" type="presParOf" srcId="{310BA3F5-673C-4019-99DA-E2A80E52FBD9}" destId="{52824E2B-23FB-4A66-B7D9-4E3931525F63}" srcOrd="0" destOrd="0" presId="urn:microsoft.com/office/officeart/2005/8/layout/orgChart1"/>
    <dgm:cxn modelId="{2171731F-E8B9-45BB-AD61-0963EFA28563}" type="presParOf" srcId="{310BA3F5-673C-4019-99DA-E2A80E52FBD9}" destId="{E3A2D3A8-3260-43CA-B783-F22C30A953B8}" srcOrd="1" destOrd="0" presId="urn:microsoft.com/office/officeart/2005/8/layout/orgChart1"/>
    <dgm:cxn modelId="{728F27F1-49C3-4532-A0AE-BF76F8568E3B}" type="presParOf" srcId="{EB98E20E-7EBD-44CF-83B4-580D2ED2423A}" destId="{23E1D6FE-58A2-4D3C-96B1-C995573CA594}" srcOrd="1" destOrd="0" presId="urn:microsoft.com/office/officeart/2005/8/layout/orgChart1"/>
    <dgm:cxn modelId="{F72551CB-A024-489A-8F16-F862C0156A85}" type="presParOf" srcId="{EB98E20E-7EBD-44CF-83B4-580D2ED2423A}" destId="{6CDD1CC6-1E5E-4896-A316-D53B799E4473}" srcOrd="2" destOrd="0" presId="urn:microsoft.com/office/officeart/2005/8/layout/orgChart1"/>
    <dgm:cxn modelId="{246FA191-3C74-4FBC-866B-802B416E6FDC}" type="presParOf" srcId="{0981786C-6F2A-488B-9596-0C40197EAAD1}" destId="{70545FBE-1DA3-4ACA-BAA3-CBD58B23997F}" srcOrd="2" destOrd="0" presId="urn:microsoft.com/office/officeart/2005/8/layout/orgChart1"/>
    <dgm:cxn modelId="{861DA8B5-6817-4ED6-B634-EF78756A73B6}" type="presParOf" srcId="{33E66072-4204-4E39-A4C3-F9B506E5B5B7}" destId="{61B55F16-53CF-42FE-8492-132822000D7F}" srcOrd="2" destOrd="0" presId="urn:microsoft.com/office/officeart/2005/8/layout/orgChart1"/>
    <dgm:cxn modelId="{311B46DD-687C-4FEB-A262-75A8265A6416}" type="presParOf" srcId="{33E66072-4204-4E39-A4C3-F9B506E5B5B7}" destId="{E6576C63-E0CA-4B72-AB4D-A54B5D6E80C1}" srcOrd="3" destOrd="0" presId="urn:microsoft.com/office/officeart/2005/8/layout/orgChart1"/>
    <dgm:cxn modelId="{96C589CD-2D02-4FF6-B4D0-590CB15F6007}" type="presParOf" srcId="{E6576C63-E0CA-4B72-AB4D-A54B5D6E80C1}" destId="{E84DFC53-4835-4483-8AB8-329A9B37BE48}" srcOrd="0" destOrd="0" presId="urn:microsoft.com/office/officeart/2005/8/layout/orgChart1"/>
    <dgm:cxn modelId="{E0FD66C3-3E92-4687-BB3A-39182D6390B4}" type="presParOf" srcId="{E84DFC53-4835-4483-8AB8-329A9B37BE48}" destId="{62A7299C-1C4F-43B1-8070-D0389ECD35C3}" srcOrd="0" destOrd="0" presId="urn:microsoft.com/office/officeart/2005/8/layout/orgChart1"/>
    <dgm:cxn modelId="{6315888D-E132-40FF-B6AB-66DEF3D52E16}" type="presParOf" srcId="{E84DFC53-4835-4483-8AB8-329A9B37BE48}" destId="{3D6B2BF2-8BA5-4BB2-87E0-9D9268D8496B}" srcOrd="1" destOrd="0" presId="urn:microsoft.com/office/officeart/2005/8/layout/orgChart1"/>
    <dgm:cxn modelId="{82475BEF-21E2-4737-80E7-A3B891929983}" type="presParOf" srcId="{E6576C63-E0CA-4B72-AB4D-A54B5D6E80C1}" destId="{456BF44F-4B33-4F37-98B2-F054D4991069}" srcOrd="1" destOrd="0" presId="urn:microsoft.com/office/officeart/2005/8/layout/orgChart1"/>
    <dgm:cxn modelId="{F1E8AAC6-2BC8-4E68-B86D-B01A2B514898}" type="presParOf" srcId="{456BF44F-4B33-4F37-98B2-F054D4991069}" destId="{372C2208-7792-4333-977F-E73645AF77E3}" srcOrd="0" destOrd="0" presId="urn:microsoft.com/office/officeart/2005/8/layout/orgChart1"/>
    <dgm:cxn modelId="{85EB9193-60CE-4FBD-8644-65484D621986}" type="presParOf" srcId="{456BF44F-4B33-4F37-98B2-F054D4991069}" destId="{377F3BAD-725B-45E1-86AD-21B4B0920965}" srcOrd="1" destOrd="0" presId="urn:microsoft.com/office/officeart/2005/8/layout/orgChart1"/>
    <dgm:cxn modelId="{4DF8FC30-3B69-45E8-B251-5E2C66FE36DC}" type="presParOf" srcId="{377F3BAD-725B-45E1-86AD-21B4B0920965}" destId="{4EBEFD82-DDCB-4636-98D2-0BFA803E08DB}" srcOrd="0" destOrd="0" presId="urn:microsoft.com/office/officeart/2005/8/layout/orgChart1"/>
    <dgm:cxn modelId="{16D06CA2-ED92-4587-BB58-B04203BAB49C}" type="presParOf" srcId="{4EBEFD82-DDCB-4636-98D2-0BFA803E08DB}" destId="{6D6D4AE5-014C-40FD-8205-E3904B7CF9B2}" srcOrd="0" destOrd="0" presId="urn:microsoft.com/office/officeart/2005/8/layout/orgChart1"/>
    <dgm:cxn modelId="{7A3B4C5F-015F-4333-A776-3A655CD0BEF2}" type="presParOf" srcId="{4EBEFD82-DDCB-4636-98D2-0BFA803E08DB}" destId="{70F56F85-6512-4150-85D9-AF04E7217833}" srcOrd="1" destOrd="0" presId="urn:microsoft.com/office/officeart/2005/8/layout/orgChart1"/>
    <dgm:cxn modelId="{1683B2D9-7BDC-4FC9-AEF8-CE1DB1091FFE}" type="presParOf" srcId="{377F3BAD-725B-45E1-86AD-21B4B0920965}" destId="{6E79F5AC-A048-4003-87F9-F7DB194384AE}" srcOrd="1" destOrd="0" presId="urn:microsoft.com/office/officeart/2005/8/layout/orgChart1"/>
    <dgm:cxn modelId="{E98F7A10-B74E-433D-A13D-CF9009BC4B16}" type="presParOf" srcId="{6E79F5AC-A048-4003-87F9-F7DB194384AE}" destId="{2FC572B5-FBBD-41F1-9829-6262629A5E1D}" srcOrd="0" destOrd="0" presId="urn:microsoft.com/office/officeart/2005/8/layout/orgChart1"/>
    <dgm:cxn modelId="{B01A7C3C-FAB7-4D4A-82CE-1A8507D54015}" type="presParOf" srcId="{6E79F5AC-A048-4003-87F9-F7DB194384AE}" destId="{76DE1BE4-EC36-4C0E-8A74-7733D296633A}" srcOrd="1" destOrd="0" presId="urn:microsoft.com/office/officeart/2005/8/layout/orgChart1"/>
    <dgm:cxn modelId="{E33FB472-422D-4ED8-93E4-03E69BECE154}" type="presParOf" srcId="{76DE1BE4-EC36-4C0E-8A74-7733D296633A}" destId="{B3DC8B01-DA81-46D8-95E0-9AD79FD8B3B4}" srcOrd="0" destOrd="0" presId="urn:microsoft.com/office/officeart/2005/8/layout/orgChart1"/>
    <dgm:cxn modelId="{062D4DC5-3296-443F-9CED-F1BC4D8413A1}" type="presParOf" srcId="{B3DC8B01-DA81-46D8-95E0-9AD79FD8B3B4}" destId="{620525C4-6B50-4051-BAC9-91DF75276B60}" srcOrd="0" destOrd="0" presId="urn:microsoft.com/office/officeart/2005/8/layout/orgChart1"/>
    <dgm:cxn modelId="{0DB7A2D4-0612-487F-91A5-083F21AFE23A}" type="presParOf" srcId="{B3DC8B01-DA81-46D8-95E0-9AD79FD8B3B4}" destId="{348D78BB-254D-4379-A221-3E6304AC2A1D}" srcOrd="1" destOrd="0" presId="urn:microsoft.com/office/officeart/2005/8/layout/orgChart1"/>
    <dgm:cxn modelId="{612ED22D-9762-430E-BDD6-1DF249BDD235}" type="presParOf" srcId="{76DE1BE4-EC36-4C0E-8A74-7733D296633A}" destId="{9E35FEC9-F2A2-4FE5-8E7B-09AD99180351}" srcOrd="1" destOrd="0" presId="urn:microsoft.com/office/officeart/2005/8/layout/orgChart1"/>
    <dgm:cxn modelId="{489DB9E9-AF6D-4140-8B66-745C3F6C5751}" type="presParOf" srcId="{9E35FEC9-F2A2-4FE5-8E7B-09AD99180351}" destId="{726A1463-6B06-4BF9-90D2-A4745CF9E3BC}" srcOrd="0" destOrd="0" presId="urn:microsoft.com/office/officeart/2005/8/layout/orgChart1"/>
    <dgm:cxn modelId="{BCB04A20-282F-4570-8CAC-EBBFDE2E6AD8}" type="presParOf" srcId="{9E35FEC9-F2A2-4FE5-8E7B-09AD99180351}" destId="{7ADBD0CD-F754-4EA5-82E2-984FA2C2B65D}" srcOrd="1" destOrd="0" presId="urn:microsoft.com/office/officeart/2005/8/layout/orgChart1"/>
    <dgm:cxn modelId="{55411370-23F8-439A-8EBA-43FB6BF2531B}" type="presParOf" srcId="{7ADBD0CD-F754-4EA5-82E2-984FA2C2B65D}" destId="{63BA866C-B34F-4C00-B90A-780181E65EC8}" srcOrd="0" destOrd="0" presId="urn:microsoft.com/office/officeart/2005/8/layout/orgChart1"/>
    <dgm:cxn modelId="{86336164-E8FF-491C-AB4E-E582052F86FE}" type="presParOf" srcId="{63BA866C-B34F-4C00-B90A-780181E65EC8}" destId="{DBA46A12-EB41-42C5-AAC5-6CB6B3106637}" srcOrd="0" destOrd="0" presId="urn:microsoft.com/office/officeart/2005/8/layout/orgChart1"/>
    <dgm:cxn modelId="{F4B5CA0E-5890-401B-82C3-8106B84AB8BD}" type="presParOf" srcId="{63BA866C-B34F-4C00-B90A-780181E65EC8}" destId="{0C143E4E-FA6F-4A59-A2DF-77EA45023656}" srcOrd="1" destOrd="0" presId="urn:microsoft.com/office/officeart/2005/8/layout/orgChart1"/>
    <dgm:cxn modelId="{B8D1A972-B2DC-4FE1-90D9-747A3C14C490}" type="presParOf" srcId="{7ADBD0CD-F754-4EA5-82E2-984FA2C2B65D}" destId="{B81CA754-03B9-4F1C-AA52-483B0C452AD6}" srcOrd="1" destOrd="0" presId="urn:microsoft.com/office/officeart/2005/8/layout/orgChart1"/>
    <dgm:cxn modelId="{5BA383E2-F7C4-469B-8936-0106538B80BC}" type="presParOf" srcId="{B81CA754-03B9-4F1C-AA52-483B0C452AD6}" destId="{512AAE1B-3464-467E-AD3A-88047B4EBC24}" srcOrd="0" destOrd="0" presId="urn:microsoft.com/office/officeart/2005/8/layout/orgChart1"/>
    <dgm:cxn modelId="{7AA8A001-8E84-4658-982A-40C0BFB44162}" type="presParOf" srcId="{B81CA754-03B9-4F1C-AA52-483B0C452AD6}" destId="{3FBE3FA1-0218-445D-883A-B832FE6FFE0A}" srcOrd="1" destOrd="0" presId="urn:microsoft.com/office/officeart/2005/8/layout/orgChart1"/>
    <dgm:cxn modelId="{63848056-2F20-4BFF-B087-E24236A82458}" type="presParOf" srcId="{3FBE3FA1-0218-445D-883A-B832FE6FFE0A}" destId="{F50CCB7C-0C2C-4E7B-B79A-3893D0CF93FB}" srcOrd="0" destOrd="0" presId="urn:microsoft.com/office/officeart/2005/8/layout/orgChart1"/>
    <dgm:cxn modelId="{ABA96165-8BDC-4693-9D8F-F316FBF57762}" type="presParOf" srcId="{F50CCB7C-0C2C-4E7B-B79A-3893D0CF93FB}" destId="{90DA5F5C-A14E-4E59-AEFD-027035128A7E}" srcOrd="0" destOrd="0" presId="urn:microsoft.com/office/officeart/2005/8/layout/orgChart1"/>
    <dgm:cxn modelId="{8CCFDDF8-FB2D-4A4B-A234-245303336897}" type="presParOf" srcId="{F50CCB7C-0C2C-4E7B-B79A-3893D0CF93FB}" destId="{C953CC24-B6A1-4993-9C64-13AEE1101F3E}" srcOrd="1" destOrd="0" presId="urn:microsoft.com/office/officeart/2005/8/layout/orgChart1"/>
    <dgm:cxn modelId="{5F37DE87-139D-401E-B39E-A41C50F021B3}" type="presParOf" srcId="{3FBE3FA1-0218-445D-883A-B832FE6FFE0A}" destId="{1CD93EEF-AD8C-4A34-971C-FE4677F7C89E}" srcOrd="1" destOrd="0" presId="urn:microsoft.com/office/officeart/2005/8/layout/orgChart1"/>
    <dgm:cxn modelId="{C60A552D-F265-4D8F-9E63-1FF2ABAD01E8}" type="presParOf" srcId="{3FBE3FA1-0218-445D-883A-B832FE6FFE0A}" destId="{00544621-F7D9-4599-9AE7-84A45C70CBE5}" srcOrd="2" destOrd="0" presId="urn:microsoft.com/office/officeart/2005/8/layout/orgChart1"/>
    <dgm:cxn modelId="{658DA798-3C69-4E8E-ACED-C9C12EDBE8DA}" type="presParOf" srcId="{7ADBD0CD-F754-4EA5-82E2-984FA2C2B65D}" destId="{05B62111-4C64-4133-8537-56AD929F5C3C}" srcOrd="2" destOrd="0" presId="urn:microsoft.com/office/officeart/2005/8/layout/orgChart1"/>
    <dgm:cxn modelId="{09DE9B4D-57D8-44D6-9732-8A1E113F63FA}" type="presParOf" srcId="{76DE1BE4-EC36-4C0E-8A74-7733D296633A}" destId="{B061D047-BA7D-40E1-9436-80ECA3C67FA0}" srcOrd="2" destOrd="0" presId="urn:microsoft.com/office/officeart/2005/8/layout/orgChart1"/>
    <dgm:cxn modelId="{218DFD60-4632-45E1-BF6E-78578617AE36}" type="presParOf" srcId="{6E79F5AC-A048-4003-87F9-F7DB194384AE}" destId="{CA34800F-D68C-4263-881B-9E32F4DCD912}" srcOrd="2" destOrd="0" presId="urn:microsoft.com/office/officeart/2005/8/layout/orgChart1"/>
    <dgm:cxn modelId="{15B85198-AF40-45C6-AAD6-147897A6619E}" type="presParOf" srcId="{6E79F5AC-A048-4003-87F9-F7DB194384AE}" destId="{E775D9D6-1448-4D93-8000-8B59FE2A74C0}" srcOrd="3" destOrd="0" presId="urn:microsoft.com/office/officeart/2005/8/layout/orgChart1"/>
    <dgm:cxn modelId="{F26E99F7-F55A-4753-9E43-463F12E700C6}" type="presParOf" srcId="{E775D9D6-1448-4D93-8000-8B59FE2A74C0}" destId="{CA7CAB82-E6E3-4DFA-96EC-1597A05A9913}" srcOrd="0" destOrd="0" presId="urn:microsoft.com/office/officeart/2005/8/layout/orgChart1"/>
    <dgm:cxn modelId="{17D323A3-7579-4EC9-A93B-7D0A81B7FC0F}" type="presParOf" srcId="{CA7CAB82-E6E3-4DFA-96EC-1597A05A9913}" destId="{34D761E2-BCD5-4260-8572-6533E4FD7D69}" srcOrd="0" destOrd="0" presId="urn:microsoft.com/office/officeart/2005/8/layout/orgChart1"/>
    <dgm:cxn modelId="{C5E1C90D-3050-43AA-96F6-44206199390F}" type="presParOf" srcId="{CA7CAB82-E6E3-4DFA-96EC-1597A05A9913}" destId="{EC0E22EC-DB2D-4CE1-BD5A-81C973D65408}" srcOrd="1" destOrd="0" presId="urn:microsoft.com/office/officeart/2005/8/layout/orgChart1"/>
    <dgm:cxn modelId="{022D2885-23BB-41A1-B6E1-DC760590F5BC}" type="presParOf" srcId="{E775D9D6-1448-4D93-8000-8B59FE2A74C0}" destId="{5F8738E5-93C7-4125-B18C-54230255766C}" srcOrd="1" destOrd="0" presId="urn:microsoft.com/office/officeart/2005/8/layout/orgChart1"/>
    <dgm:cxn modelId="{C5647A63-6FCC-488F-97AB-E36FD5A2389C}" type="presParOf" srcId="{E775D9D6-1448-4D93-8000-8B59FE2A74C0}" destId="{ABFB78A9-FDC4-4C60-831E-1B1BF38D1EAA}" srcOrd="2" destOrd="0" presId="urn:microsoft.com/office/officeart/2005/8/layout/orgChart1"/>
    <dgm:cxn modelId="{E25AB992-E3B3-40D9-934F-F7617835F14E}" type="presParOf" srcId="{377F3BAD-725B-45E1-86AD-21B4B0920965}" destId="{CDBC4BD6-83D2-4ACA-AAC0-B21643F4BBFD}" srcOrd="2" destOrd="0" presId="urn:microsoft.com/office/officeart/2005/8/layout/orgChart1"/>
    <dgm:cxn modelId="{38EFA02F-B0FE-4EF4-B07C-750426E25877}" type="presParOf" srcId="{456BF44F-4B33-4F37-98B2-F054D4991069}" destId="{4D15589E-BB39-4F35-BE20-99750D2E9AB7}" srcOrd="2" destOrd="0" presId="urn:microsoft.com/office/officeart/2005/8/layout/orgChart1"/>
    <dgm:cxn modelId="{1D9D433E-9AD3-4AF1-ADC5-D5773071B770}" type="presParOf" srcId="{456BF44F-4B33-4F37-98B2-F054D4991069}" destId="{3A948A4E-FCF7-4D06-8DA0-53E7962CC853}" srcOrd="3" destOrd="0" presId="urn:microsoft.com/office/officeart/2005/8/layout/orgChart1"/>
    <dgm:cxn modelId="{30EC30FD-23F1-4FCD-AE77-22F3969EE137}" type="presParOf" srcId="{3A948A4E-FCF7-4D06-8DA0-53E7962CC853}" destId="{A638C200-F011-486B-8A2A-AE70AFD8FF8E}" srcOrd="0" destOrd="0" presId="urn:microsoft.com/office/officeart/2005/8/layout/orgChart1"/>
    <dgm:cxn modelId="{E2F9D38E-06A9-40DA-AA05-01956FFBF9CD}" type="presParOf" srcId="{A638C200-F011-486B-8A2A-AE70AFD8FF8E}" destId="{27640CB5-088F-417F-868C-5C33B0924A20}" srcOrd="0" destOrd="0" presId="urn:microsoft.com/office/officeart/2005/8/layout/orgChart1"/>
    <dgm:cxn modelId="{7A33DC19-BFE3-4301-A815-C62F35FD959A}" type="presParOf" srcId="{A638C200-F011-486B-8A2A-AE70AFD8FF8E}" destId="{9E8825A5-E0CF-4810-902B-B096BD425B57}" srcOrd="1" destOrd="0" presId="urn:microsoft.com/office/officeart/2005/8/layout/orgChart1"/>
    <dgm:cxn modelId="{CC74DD7A-803C-4B65-9DFA-EFFD2653D420}" type="presParOf" srcId="{3A948A4E-FCF7-4D06-8DA0-53E7962CC853}" destId="{22D6E75D-7A94-419D-A9EE-EC3169068432}" srcOrd="1" destOrd="0" presId="urn:microsoft.com/office/officeart/2005/8/layout/orgChart1"/>
    <dgm:cxn modelId="{546B434A-2F6C-4C75-898B-58B932E3D607}" type="presParOf" srcId="{3A948A4E-FCF7-4D06-8DA0-53E7962CC853}" destId="{3AC7219D-70E1-4134-8A53-56EB88AA8B90}" srcOrd="2" destOrd="0" presId="urn:microsoft.com/office/officeart/2005/8/layout/orgChart1"/>
    <dgm:cxn modelId="{3A92C494-DB02-4B62-88D0-C2DF41E2C2DE}" type="presParOf" srcId="{456BF44F-4B33-4F37-98B2-F054D4991069}" destId="{2B0C982A-9CC5-4C80-8987-C50B08BF8E3D}" srcOrd="4" destOrd="0" presId="urn:microsoft.com/office/officeart/2005/8/layout/orgChart1"/>
    <dgm:cxn modelId="{99BE81F1-8CCD-4027-B749-711BB56B0F9D}" type="presParOf" srcId="{456BF44F-4B33-4F37-98B2-F054D4991069}" destId="{BAF7086D-5A21-474A-9C21-BCC773CEBA5B}" srcOrd="5" destOrd="0" presId="urn:microsoft.com/office/officeart/2005/8/layout/orgChart1"/>
    <dgm:cxn modelId="{52B94006-829E-4253-9DC3-CE40BEB345A2}" type="presParOf" srcId="{BAF7086D-5A21-474A-9C21-BCC773CEBA5B}" destId="{7FB2B21B-0A3B-458D-80AC-DBF72B4EC73D}" srcOrd="0" destOrd="0" presId="urn:microsoft.com/office/officeart/2005/8/layout/orgChart1"/>
    <dgm:cxn modelId="{6D01624C-DFE4-40E6-8ED7-D24A1197BAE7}" type="presParOf" srcId="{7FB2B21B-0A3B-458D-80AC-DBF72B4EC73D}" destId="{CF7828A9-1102-459E-B0C4-108EDA714611}" srcOrd="0" destOrd="0" presId="urn:microsoft.com/office/officeart/2005/8/layout/orgChart1"/>
    <dgm:cxn modelId="{85409A48-D427-4DB6-92D5-BC56DE5341DA}" type="presParOf" srcId="{7FB2B21B-0A3B-458D-80AC-DBF72B4EC73D}" destId="{3073861D-338A-46A4-A026-2CAAE462CF45}" srcOrd="1" destOrd="0" presId="urn:microsoft.com/office/officeart/2005/8/layout/orgChart1"/>
    <dgm:cxn modelId="{32B353DE-F7B7-4AD7-8568-BF6A8EAF6181}" type="presParOf" srcId="{BAF7086D-5A21-474A-9C21-BCC773CEBA5B}" destId="{AA47BEAA-9BAF-41D8-9FA0-93D42B42138E}" srcOrd="1" destOrd="0" presId="urn:microsoft.com/office/officeart/2005/8/layout/orgChart1"/>
    <dgm:cxn modelId="{3BF91A1E-89D7-494C-B8A3-3CD1C30586E3}" type="presParOf" srcId="{AA47BEAA-9BAF-41D8-9FA0-93D42B42138E}" destId="{77E0F3FD-834C-4E48-A822-E68619A2A1D1}" srcOrd="0" destOrd="0" presId="urn:microsoft.com/office/officeart/2005/8/layout/orgChart1"/>
    <dgm:cxn modelId="{7A277FC6-BCD5-4AA0-95A4-B1BC93AB16A9}" type="presParOf" srcId="{AA47BEAA-9BAF-41D8-9FA0-93D42B42138E}" destId="{D31F0DDA-8131-4940-B265-4E134D5DCEBD}" srcOrd="1" destOrd="0" presId="urn:microsoft.com/office/officeart/2005/8/layout/orgChart1"/>
    <dgm:cxn modelId="{717721E7-9972-45A3-B266-C0871A1C00A2}" type="presParOf" srcId="{D31F0DDA-8131-4940-B265-4E134D5DCEBD}" destId="{439320B7-5217-400E-8059-7605B6E87CFB}" srcOrd="0" destOrd="0" presId="urn:microsoft.com/office/officeart/2005/8/layout/orgChart1"/>
    <dgm:cxn modelId="{4295380F-3D99-484C-80F2-D107F4DC3BA4}" type="presParOf" srcId="{439320B7-5217-400E-8059-7605B6E87CFB}" destId="{0DEB5FD2-8CF2-44C5-A613-682F40D97C00}" srcOrd="0" destOrd="0" presId="urn:microsoft.com/office/officeart/2005/8/layout/orgChart1"/>
    <dgm:cxn modelId="{10AFA3B0-EF51-4077-A7E2-279F6BFF1D8C}" type="presParOf" srcId="{439320B7-5217-400E-8059-7605B6E87CFB}" destId="{39260D38-F76D-4456-A740-84A4C0CF761E}" srcOrd="1" destOrd="0" presId="urn:microsoft.com/office/officeart/2005/8/layout/orgChart1"/>
    <dgm:cxn modelId="{42F5E10F-CE99-4F06-883D-72EDFD71DF3F}" type="presParOf" srcId="{D31F0DDA-8131-4940-B265-4E134D5DCEBD}" destId="{68064272-EA9B-4BA3-B87B-15DB6CC58F60}" srcOrd="1" destOrd="0" presId="urn:microsoft.com/office/officeart/2005/8/layout/orgChart1"/>
    <dgm:cxn modelId="{A7AF51B7-AA4C-4BA0-8436-01AB3172ACA8}" type="presParOf" srcId="{68064272-EA9B-4BA3-B87B-15DB6CC58F60}" destId="{8AFC0800-8E42-40BE-8227-BA3F70B3DA65}" srcOrd="0" destOrd="0" presId="urn:microsoft.com/office/officeart/2005/8/layout/orgChart1"/>
    <dgm:cxn modelId="{2A3C6D29-1C3C-43E3-9AA3-E54665F04DD1}" type="presParOf" srcId="{68064272-EA9B-4BA3-B87B-15DB6CC58F60}" destId="{05EE5D50-86CD-4A75-8E38-12306FD629B9}" srcOrd="1" destOrd="0" presId="urn:microsoft.com/office/officeart/2005/8/layout/orgChart1"/>
    <dgm:cxn modelId="{D0F0DCDE-2E82-4277-8BF6-EFC81149A82B}" type="presParOf" srcId="{05EE5D50-86CD-4A75-8E38-12306FD629B9}" destId="{2C3067C6-896F-473A-8A76-7C09CB5878ED}" srcOrd="0" destOrd="0" presId="urn:microsoft.com/office/officeart/2005/8/layout/orgChart1"/>
    <dgm:cxn modelId="{F05C58E9-78A4-4E66-92C2-E5E2385A5F17}" type="presParOf" srcId="{2C3067C6-896F-473A-8A76-7C09CB5878ED}" destId="{19FC2B1F-ECA4-433E-AB57-F515507ADF46}" srcOrd="0" destOrd="0" presId="urn:microsoft.com/office/officeart/2005/8/layout/orgChart1"/>
    <dgm:cxn modelId="{71BB7DD3-36C3-462B-8202-D895038AC75C}" type="presParOf" srcId="{2C3067C6-896F-473A-8A76-7C09CB5878ED}" destId="{85DBE303-2598-4593-9772-A45A85A97741}" srcOrd="1" destOrd="0" presId="urn:microsoft.com/office/officeart/2005/8/layout/orgChart1"/>
    <dgm:cxn modelId="{C8E69131-9398-4DF8-BB7C-866F4AA3C6D4}" type="presParOf" srcId="{05EE5D50-86CD-4A75-8E38-12306FD629B9}" destId="{C31D8B0E-90F1-4EE0-8FE6-6FEF515B64A0}" srcOrd="1" destOrd="0" presId="urn:microsoft.com/office/officeart/2005/8/layout/orgChart1"/>
    <dgm:cxn modelId="{48E34812-DEFF-42FB-9FB9-4894986C603B}" type="presParOf" srcId="{05EE5D50-86CD-4A75-8E38-12306FD629B9}" destId="{CCFA0CE9-95D7-4FEE-A705-3735289F892B}" srcOrd="2" destOrd="0" presId="urn:microsoft.com/office/officeart/2005/8/layout/orgChart1"/>
    <dgm:cxn modelId="{E53F7286-B7D0-4E08-A520-D090D5DC9A5D}" type="presParOf" srcId="{68064272-EA9B-4BA3-B87B-15DB6CC58F60}" destId="{114ED08B-CADF-4CA1-B37E-A37FF86BE996}" srcOrd="2" destOrd="0" presId="urn:microsoft.com/office/officeart/2005/8/layout/orgChart1"/>
    <dgm:cxn modelId="{CF4ABEAA-2C3E-4811-8B7E-A40778758BDA}" type="presParOf" srcId="{68064272-EA9B-4BA3-B87B-15DB6CC58F60}" destId="{9B3EDE37-A4FC-44F9-B3E3-31B1E698BF7B}" srcOrd="3" destOrd="0" presId="urn:microsoft.com/office/officeart/2005/8/layout/orgChart1"/>
    <dgm:cxn modelId="{F1591805-AE16-42C3-89C6-48F133A07C4B}" type="presParOf" srcId="{9B3EDE37-A4FC-44F9-B3E3-31B1E698BF7B}" destId="{33855D06-7691-45F5-93BE-ADCB2C3742A3}" srcOrd="0" destOrd="0" presId="urn:microsoft.com/office/officeart/2005/8/layout/orgChart1"/>
    <dgm:cxn modelId="{6AA196F5-6C8A-4321-9F14-21B944170792}" type="presParOf" srcId="{33855D06-7691-45F5-93BE-ADCB2C3742A3}" destId="{E3DEC561-D960-41FF-9649-143E82BC3008}" srcOrd="0" destOrd="0" presId="urn:microsoft.com/office/officeart/2005/8/layout/orgChart1"/>
    <dgm:cxn modelId="{C441E7B5-294C-4021-A048-B8121C1FE696}" type="presParOf" srcId="{33855D06-7691-45F5-93BE-ADCB2C3742A3}" destId="{95269334-183B-4229-A2E1-56614E023172}" srcOrd="1" destOrd="0" presId="urn:microsoft.com/office/officeart/2005/8/layout/orgChart1"/>
    <dgm:cxn modelId="{48C166AF-27B2-4731-9BDF-B53830F108B5}" type="presParOf" srcId="{9B3EDE37-A4FC-44F9-B3E3-31B1E698BF7B}" destId="{2926B716-7E56-44D4-A79D-19424C5FAE2A}" srcOrd="1" destOrd="0" presId="urn:microsoft.com/office/officeart/2005/8/layout/orgChart1"/>
    <dgm:cxn modelId="{4DF4423B-CBD5-4E7A-A3F8-C9795C66C0CD}" type="presParOf" srcId="{2926B716-7E56-44D4-A79D-19424C5FAE2A}" destId="{9FED0A65-1645-42BE-9818-69347F40705C}" srcOrd="0" destOrd="0" presId="urn:microsoft.com/office/officeart/2005/8/layout/orgChart1"/>
    <dgm:cxn modelId="{D85CC591-08C5-4689-87AD-57EF652C95BD}" type="presParOf" srcId="{2926B716-7E56-44D4-A79D-19424C5FAE2A}" destId="{EA4CC2E5-B44D-484E-BE35-F99185ECC342}" srcOrd="1" destOrd="0" presId="urn:microsoft.com/office/officeart/2005/8/layout/orgChart1"/>
    <dgm:cxn modelId="{71982E6B-980A-41C8-A6F8-9F00C589FF27}" type="presParOf" srcId="{EA4CC2E5-B44D-484E-BE35-F99185ECC342}" destId="{AC1EE923-379B-4607-826F-7DBCC1896D90}" srcOrd="0" destOrd="0" presId="urn:microsoft.com/office/officeart/2005/8/layout/orgChart1"/>
    <dgm:cxn modelId="{F35D656E-CA6F-47FD-9EC7-3029F00A996B}" type="presParOf" srcId="{AC1EE923-379B-4607-826F-7DBCC1896D90}" destId="{01F77D54-EE57-494C-9C56-278E9ACEBC39}" srcOrd="0" destOrd="0" presId="urn:microsoft.com/office/officeart/2005/8/layout/orgChart1"/>
    <dgm:cxn modelId="{30D591C4-3178-46E7-8214-29A3B788C241}" type="presParOf" srcId="{AC1EE923-379B-4607-826F-7DBCC1896D90}" destId="{77EA9CFF-4CDE-42A1-8E79-F41E74E06AAD}" srcOrd="1" destOrd="0" presId="urn:microsoft.com/office/officeart/2005/8/layout/orgChart1"/>
    <dgm:cxn modelId="{78482C01-E702-4638-BB50-2B92B0241ACB}" type="presParOf" srcId="{EA4CC2E5-B44D-484E-BE35-F99185ECC342}" destId="{E0A3CD83-2811-4B39-82B7-F8B10ECC9327}" srcOrd="1" destOrd="0" presId="urn:microsoft.com/office/officeart/2005/8/layout/orgChart1"/>
    <dgm:cxn modelId="{DC8BAC6D-B9C3-4EF5-8031-9E62611BFA9F}" type="presParOf" srcId="{EA4CC2E5-B44D-484E-BE35-F99185ECC342}" destId="{8B7677FC-78E2-4364-B4E1-DF50714A11BD}" srcOrd="2" destOrd="0" presId="urn:microsoft.com/office/officeart/2005/8/layout/orgChart1"/>
    <dgm:cxn modelId="{75EEC182-BF15-4629-9DB6-4FCB8F2CA990}" type="presParOf" srcId="{9B3EDE37-A4FC-44F9-B3E3-31B1E698BF7B}" destId="{C78B40A5-608D-4808-A6F3-B45D39BA687A}" srcOrd="2" destOrd="0" presId="urn:microsoft.com/office/officeart/2005/8/layout/orgChart1"/>
    <dgm:cxn modelId="{D611BEF5-70F5-4C88-A2AB-376390A4A903}" type="presParOf" srcId="{D31F0DDA-8131-4940-B265-4E134D5DCEBD}" destId="{4475F31A-0AC9-4CEC-8CAE-DB60DC164ABE}" srcOrd="2" destOrd="0" presId="urn:microsoft.com/office/officeart/2005/8/layout/orgChart1"/>
    <dgm:cxn modelId="{D80CA940-7D97-427C-9C0E-E98A453B4EFE}" type="presParOf" srcId="{BAF7086D-5A21-474A-9C21-BCC773CEBA5B}" destId="{9854BA98-19FB-43EB-8FF3-4A4E7DC7DA6D}" srcOrd="2" destOrd="0" presId="urn:microsoft.com/office/officeart/2005/8/layout/orgChart1"/>
    <dgm:cxn modelId="{DEC7FC86-B8E4-4F94-BA17-F566B687A8DE}" type="presParOf" srcId="{E6576C63-E0CA-4B72-AB4D-A54B5D6E80C1}" destId="{C8589501-5BDD-4595-9D14-8D3431C58AE9}" srcOrd="2" destOrd="0" presId="urn:microsoft.com/office/officeart/2005/8/layout/orgChart1"/>
    <dgm:cxn modelId="{27736082-BBC3-4645-83D5-74F1AF76E61C}" type="presParOf" srcId="{2E5879A1-4853-44B9-B4AD-86E84BB0D92F}" destId="{34DC8360-8DC6-46DD-8825-09FCDA6CD835}" srcOrd="2" destOrd="0" presId="urn:microsoft.com/office/officeart/2005/8/layout/orgChart1"/>
    <dgm:cxn modelId="{4EC10AAA-87AC-4E56-860D-CC8D17A94255}" type="presParOf" srcId="{B9EBF856-A8BA-49D1-BF21-871B751F0304}" destId="{F2E55962-6C52-4B63-9C81-03FFD0BEE69B}" srcOrd="2" destOrd="0" presId="urn:microsoft.com/office/officeart/2005/8/layout/orgChart1"/>
    <dgm:cxn modelId="{417F0FE6-25AC-47AC-A4E9-0110870305B5}" type="presParOf" srcId="{571252C9-8932-4E70-AFB5-F9D3D0AAD91B}" destId="{69A50683-90DE-4B37-B898-98EAA9C1BA74}" srcOrd="2" destOrd="0" presId="urn:microsoft.com/office/officeart/2005/8/layout/orgChart1"/>
    <dgm:cxn modelId="{4C11ED9A-FE16-48A6-B021-E1B0B0419604}" type="presParOf" srcId="{D5A77EBF-3575-4F86-B16F-72B55A0379F1}" destId="{8775B278-E5F1-485D-874E-90F986411AB5}" srcOrd="3" destOrd="0" presId="urn:microsoft.com/office/officeart/2005/8/layout/orgChart1"/>
    <dgm:cxn modelId="{483B8414-6DDC-42FE-99D7-DE4754234AF3}" type="presParOf" srcId="{8775B278-E5F1-485D-874E-90F986411AB5}" destId="{E99A4553-F388-41E1-A392-A6DFF0F7DC14}" srcOrd="0" destOrd="0" presId="urn:microsoft.com/office/officeart/2005/8/layout/orgChart1"/>
    <dgm:cxn modelId="{20330930-0B65-4637-A1F6-1F37F5F7D292}" type="presParOf" srcId="{E99A4553-F388-41E1-A392-A6DFF0F7DC14}" destId="{EC450E12-3A90-4824-A919-797DA267AEF6}" srcOrd="0" destOrd="0" presId="urn:microsoft.com/office/officeart/2005/8/layout/orgChart1"/>
    <dgm:cxn modelId="{2ED0BE1E-2EE0-4101-923E-FF70C8809689}" type="presParOf" srcId="{E99A4553-F388-41E1-A392-A6DFF0F7DC14}" destId="{73DFAAA5-4091-434F-85D6-57C714A17053}" srcOrd="1" destOrd="0" presId="urn:microsoft.com/office/officeart/2005/8/layout/orgChart1"/>
    <dgm:cxn modelId="{4F9430A6-4864-4D84-96CF-351E99B28603}" type="presParOf" srcId="{8775B278-E5F1-485D-874E-90F986411AB5}" destId="{229BD422-DB89-42E1-9CAF-B0FA697319AA}" srcOrd="1" destOrd="0" presId="urn:microsoft.com/office/officeart/2005/8/layout/orgChart1"/>
    <dgm:cxn modelId="{11D8B06D-5BB1-42AF-9CB9-1A1554E31DD7}" type="presParOf" srcId="{8775B278-E5F1-485D-874E-90F986411AB5}" destId="{CEEA05D4-A52B-4759-94E2-4D3D43E8FC24}" srcOrd="2" destOrd="0" presId="urn:microsoft.com/office/officeart/2005/8/layout/orgChart1"/>
    <dgm:cxn modelId="{12351D48-E80A-4D05-9B07-E124C1B8C370}" type="presParOf" srcId="{D5A77EBF-3575-4F86-B16F-72B55A0379F1}" destId="{5EC49818-E674-49ED-91BF-ABADB4AC6ABB}" srcOrd="4" destOrd="0" presId="urn:microsoft.com/office/officeart/2005/8/layout/orgChart1"/>
    <dgm:cxn modelId="{5CE47418-EBE4-4A3F-B56C-54F47A5EA84F}" type="presParOf" srcId="{5EC49818-E674-49ED-91BF-ABADB4AC6ABB}" destId="{3E289A03-926F-4E52-BA94-9A1E577AC99E}" srcOrd="0" destOrd="0" presId="urn:microsoft.com/office/officeart/2005/8/layout/orgChart1"/>
    <dgm:cxn modelId="{11A1E39F-0F1E-4424-8ED9-4348F110D30B}" type="presParOf" srcId="{3E289A03-926F-4E52-BA94-9A1E577AC99E}" destId="{EB3115EF-DDD7-4331-9669-849A65795DF4}" srcOrd="0" destOrd="0" presId="urn:microsoft.com/office/officeart/2005/8/layout/orgChart1"/>
    <dgm:cxn modelId="{E42422F2-5B8D-4DCD-90B4-C73638387865}" type="presParOf" srcId="{3E289A03-926F-4E52-BA94-9A1E577AC99E}" destId="{A634B8E3-207D-4CE8-9E94-001AC68A8B44}" srcOrd="1" destOrd="0" presId="urn:microsoft.com/office/officeart/2005/8/layout/orgChart1"/>
    <dgm:cxn modelId="{8F0B8ACB-FECA-4561-BE14-6B3A64B943D2}" type="presParOf" srcId="{5EC49818-E674-49ED-91BF-ABADB4AC6ABB}" destId="{B235386A-EE77-49AB-9603-02C7CC4102F2}" srcOrd="1" destOrd="0" presId="urn:microsoft.com/office/officeart/2005/8/layout/orgChart1"/>
    <dgm:cxn modelId="{C84BD1BE-98A1-47F5-A2BB-76F764D27221}" type="presParOf" srcId="{B235386A-EE77-49AB-9603-02C7CC4102F2}" destId="{881D2EF9-6884-4460-84B3-53949BC2C5E3}" srcOrd="0" destOrd="0" presId="urn:microsoft.com/office/officeart/2005/8/layout/orgChart1"/>
    <dgm:cxn modelId="{2202EC49-5DFD-46F4-951F-50622463039C}" type="presParOf" srcId="{B235386A-EE77-49AB-9603-02C7CC4102F2}" destId="{34835CB4-9E42-4677-A20D-E9220B0F01CF}" srcOrd="1" destOrd="0" presId="urn:microsoft.com/office/officeart/2005/8/layout/orgChart1"/>
    <dgm:cxn modelId="{B165B5DF-A56D-4BDC-8C05-B79F86BC7B05}" type="presParOf" srcId="{34835CB4-9E42-4677-A20D-E9220B0F01CF}" destId="{45B79DE9-AE51-4EB1-A853-AC3AABF2E1A8}" srcOrd="0" destOrd="0" presId="urn:microsoft.com/office/officeart/2005/8/layout/orgChart1"/>
    <dgm:cxn modelId="{7D2DE4AD-EC50-4A3A-907B-C0F8F414C9B2}" type="presParOf" srcId="{45B79DE9-AE51-4EB1-A853-AC3AABF2E1A8}" destId="{89B6F450-8AC1-4F6A-A635-CB9231BBAFF9}" srcOrd="0" destOrd="0" presId="urn:microsoft.com/office/officeart/2005/8/layout/orgChart1"/>
    <dgm:cxn modelId="{8DC81B80-62B2-42FF-9FF9-5400BBD88CBC}" type="presParOf" srcId="{45B79DE9-AE51-4EB1-A853-AC3AABF2E1A8}" destId="{48A2DC5D-7ED7-41E1-B402-D8548B95D215}" srcOrd="1" destOrd="0" presId="urn:microsoft.com/office/officeart/2005/8/layout/orgChart1"/>
    <dgm:cxn modelId="{7D77E0D0-F0DF-4F8E-BE1A-56C6CB63BEA3}" type="presParOf" srcId="{34835CB4-9E42-4677-A20D-E9220B0F01CF}" destId="{A792A01D-4B45-4BBC-881C-150FFA136DC3}" srcOrd="1" destOrd="0" presId="urn:microsoft.com/office/officeart/2005/8/layout/orgChart1"/>
    <dgm:cxn modelId="{FFAF0BB3-FCF3-4BF1-AC87-721D315D47CB}" type="presParOf" srcId="{34835CB4-9E42-4677-A20D-E9220B0F01CF}" destId="{3D520934-44D9-427D-A688-BAF73382AB55}" srcOrd="2" destOrd="0" presId="urn:microsoft.com/office/officeart/2005/8/layout/orgChart1"/>
    <dgm:cxn modelId="{1F8FD165-FC59-4574-A4A6-4E6506360C05}" type="presParOf" srcId="{B235386A-EE77-49AB-9603-02C7CC4102F2}" destId="{EF4D9DB6-46CD-48B9-83C6-CFCB114B5A66}" srcOrd="2" destOrd="0" presId="urn:microsoft.com/office/officeart/2005/8/layout/orgChart1"/>
    <dgm:cxn modelId="{53BC9EDB-5C78-4329-8247-6F7375A73335}" type="presParOf" srcId="{B235386A-EE77-49AB-9603-02C7CC4102F2}" destId="{EDBF9D22-C0DF-4CC3-87CF-CE42C71A8D5E}" srcOrd="3" destOrd="0" presId="urn:microsoft.com/office/officeart/2005/8/layout/orgChart1"/>
    <dgm:cxn modelId="{D028B9A0-D57C-43B3-9AEB-296B2768CC8E}" type="presParOf" srcId="{EDBF9D22-C0DF-4CC3-87CF-CE42C71A8D5E}" destId="{CC0C3CDB-DB33-4E81-BD03-8F211319BFC1}" srcOrd="0" destOrd="0" presId="urn:microsoft.com/office/officeart/2005/8/layout/orgChart1"/>
    <dgm:cxn modelId="{9B6D8508-4EDC-4D10-BB8D-806162016077}" type="presParOf" srcId="{CC0C3CDB-DB33-4E81-BD03-8F211319BFC1}" destId="{5085DED7-34E8-4CA2-A639-7DD977E416CE}" srcOrd="0" destOrd="0" presId="urn:microsoft.com/office/officeart/2005/8/layout/orgChart1"/>
    <dgm:cxn modelId="{D5206717-C9FC-4952-97A5-73EC4B5BD196}" type="presParOf" srcId="{CC0C3CDB-DB33-4E81-BD03-8F211319BFC1}" destId="{130DD19A-7F84-44A4-A460-7E761614F30B}" srcOrd="1" destOrd="0" presId="urn:microsoft.com/office/officeart/2005/8/layout/orgChart1"/>
    <dgm:cxn modelId="{7A369503-7212-4C88-AC7D-A89D44891500}" type="presParOf" srcId="{EDBF9D22-C0DF-4CC3-87CF-CE42C71A8D5E}" destId="{85CF3824-ED1C-472F-9D9A-CBBA7490C9EB}" srcOrd="1" destOrd="0" presId="urn:microsoft.com/office/officeart/2005/8/layout/orgChart1"/>
    <dgm:cxn modelId="{CE408046-4912-4643-B42E-F16ED4B5D524}" type="presParOf" srcId="{85CF3824-ED1C-472F-9D9A-CBBA7490C9EB}" destId="{D2E7BDB9-AD59-43DE-9061-2931A0F21A22}" srcOrd="0" destOrd="0" presId="urn:microsoft.com/office/officeart/2005/8/layout/orgChart1"/>
    <dgm:cxn modelId="{25B71F45-8FC4-4BAD-9383-3BBF4913EDE1}" type="presParOf" srcId="{85CF3824-ED1C-472F-9D9A-CBBA7490C9EB}" destId="{7B0AFA76-7218-4E5F-8C7F-E08AE3E1131C}" srcOrd="1" destOrd="0" presId="urn:microsoft.com/office/officeart/2005/8/layout/orgChart1"/>
    <dgm:cxn modelId="{47E48748-DA3A-49F5-AF62-73EA24FC66FD}" type="presParOf" srcId="{7B0AFA76-7218-4E5F-8C7F-E08AE3E1131C}" destId="{570C9192-D34B-49E2-8946-72435697B135}" srcOrd="0" destOrd="0" presId="urn:microsoft.com/office/officeart/2005/8/layout/orgChart1"/>
    <dgm:cxn modelId="{1893C9AE-AD73-49F5-BEAA-28F0FC433CF7}" type="presParOf" srcId="{570C9192-D34B-49E2-8946-72435697B135}" destId="{42BD953E-87B2-443D-946A-96D5BB81A5C7}" srcOrd="0" destOrd="0" presId="urn:microsoft.com/office/officeart/2005/8/layout/orgChart1"/>
    <dgm:cxn modelId="{43D335EC-7C52-4C93-BC8F-B8C8FB31C821}" type="presParOf" srcId="{570C9192-D34B-49E2-8946-72435697B135}" destId="{EAC031CB-8314-4635-B22B-F44E260C563D}" srcOrd="1" destOrd="0" presId="urn:microsoft.com/office/officeart/2005/8/layout/orgChart1"/>
    <dgm:cxn modelId="{EE5D51DF-891E-47B9-9BF0-17C9283AC2D4}" type="presParOf" srcId="{7B0AFA76-7218-4E5F-8C7F-E08AE3E1131C}" destId="{824FFCBA-929E-4974-8A7A-FEE928A9E9EE}" srcOrd="1" destOrd="0" presId="urn:microsoft.com/office/officeart/2005/8/layout/orgChart1"/>
    <dgm:cxn modelId="{27E2C4A7-5DA4-4E87-8E54-BB0D8755C128}" type="presParOf" srcId="{7B0AFA76-7218-4E5F-8C7F-E08AE3E1131C}" destId="{8FFDCF4D-5F0C-44C3-836C-598219958459}" srcOrd="2" destOrd="0" presId="urn:microsoft.com/office/officeart/2005/8/layout/orgChart1"/>
    <dgm:cxn modelId="{3846AF15-5D2E-42E0-B751-E6237752C52A}" type="presParOf" srcId="{85CF3824-ED1C-472F-9D9A-CBBA7490C9EB}" destId="{6205C287-9541-40F6-91DC-3771E7447D98}" srcOrd="2" destOrd="0" presId="urn:microsoft.com/office/officeart/2005/8/layout/orgChart1"/>
    <dgm:cxn modelId="{D9ADBA1D-B559-4402-B7E9-8B9813BDB506}" type="presParOf" srcId="{85CF3824-ED1C-472F-9D9A-CBBA7490C9EB}" destId="{07DCB6BC-F6E6-4EF4-B3D4-034F8BEC5E8D}" srcOrd="3" destOrd="0" presId="urn:microsoft.com/office/officeart/2005/8/layout/orgChart1"/>
    <dgm:cxn modelId="{3880E2A9-C0B1-43E9-B53C-B039C051B216}" type="presParOf" srcId="{07DCB6BC-F6E6-4EF4-B3D4-034F8BEC5E8D}" destId="{82BAA331-7C9E-4A42-AC79-DE2CCA3B679B}" srcOrd="0" destOrd="0" presId="urn:microsoft.com/office/officeart/2005/8/layout/orgChart1"/>
    <dgm:cxn modelId="{A7875BAC-613A-4B58-A9C8-737A08B75BA8}" type="presParOf" srcId="{82BAA331-7C9E-4A42-AC79-DE2CCA3B679B}" destId="{542AD9CF-24EA-4D30-B4FA-7DF9018E28BF}" srcOrd="0" destOrd="0" presId="urn:microsoft.com/office/officeart/2005/8/layout/orgChart1"/>
    <dgm:cxn modelId="{67E01FDB-CD15-4322-9CBB-120FB018CCE9}" type="presParOf" srcId="{82BAA331-7C9E-4A42-AC79-DE2CCA3B679B}" destId="{6E58FDD6-9CBE-41E8-BA7A-E68871CEF3B5}" srcOrd="1" destOrd="0" presId="urn:microsoft.com/office/officeart/2005/8/layout/orgChart1"/>
    <dgm:cxn modelId="{80A4967F-13D7-4492-82AC-182CD4EFC957}" type="presParOf" srcId="{07DCB6BC-F6E6-4EF4-B3D4-034F8BEC5E8D}" destId="{13BC7626-3A9D-4AFB-B9AB-AB486C7A063B}" srcOrd="1" destOrd="0" presId="urn:microsoft.com/office/officeart/2005/8/layout/orgChart1"/>
    <dgm:cxn modelId="{CCF5E103-FABE-41D5-9C4E-D1F1C0F23ABA}" type="presParOf" srcId="{13BC7626-3A9D-4AFB-B9AB-AB486C7A063B}" destId="{7C8EBE26-AA63-4278-879F-EB46EF9D3C92}" srcOrd="0" destOrd="0" presId="urn:microsoft.com/office/officeart/2005/8/layout/orgChart1"/>
    <dgm:cxn modelId="{80C117D2-F221-40B4-9CFB-CAAE835E8AF5}" type="presParOf" srcId="{13BC7626-3A9D-4AFB-B9AB-AB486C7A063B}" destId="{2189FDE1-D3C3-40B7-94F3-81712404E2A7}" srcOrd="1" destOrd="0" presId="urn:microsoft.com/office/officeart/2005/8/layout/orgChart1"/>
    <dgm:cxn modelId="{C9AE9D15-E284-41C1-9466-30FCF7541572}" type="presParOf" srcId="{2189FDE1-D3C3-40B7-94F3-81712404E2A7}" destId="{F1A27A0C-89B0-4A46-A623-514DEBDA2960}" srcOrd="0" destOrd="0" presId="urn:microsoft.com/office/officeart/2005/8/layout/orgChart1"/>
    <dgm:cxn modelId="{D1B3002D-56B3-4D42-AD8B-8B3B42A05E01}" type="presParOf" srcId="{F1A27A0C-89B0-4A46-A623-514DEBDA2960}" destId="{AE159B3E-DE19-490C-88ED-3CF63A9365B8}" srcOrd="0" destOrd="0" presId="urn:microsoft.com/office/officeart/2005/8/layout/orgChart1"/>
    <dgm:cxn modelId="{E001492E-949C-4638-AB44-0A5D5E1F4CD6}" type="presParOf" srcId="{F1A27A0C-89B0-4A46-A623-514DEBDA2960}" destId="{A11426E7-7992-4691-B1E4-1FFC464B07C2}" srcOrd="1" destOrd="0" presId="urn:microsoft.com/office/officeart/2005/8/layout/orgChart1"/>
    <dgm:cxn modelId="{E37DC706-A162-4E99-874E-1DC900F41B60}" type="presParOf" srcId="{2189FDE1-D3C3-40B7-94F3-81712404E2A7}" destId="{BE835270-A866-421C-9BE4-6F0B17021C89}" srcOrd="1" destOrd="0" presId="urn:microsoft.com/office/officeart/2005/8/layout/orgChart1"/>
    <dgm:cxn modelId="{C4A18CA3-3FB6-467F-90F9-63CD01AC47B9}" type="presParOf" srcId="{2189FDE1-D3C3-40B7-94F3-81712404E2A7}" destId="{A1FD5599-4E34-429E-8AC5-E776545F5566}" srcOrd="2" destOrd="0" presId="urn:microsoft.com/office/officeart/2005/8/layout/orgChart1"/>
    <dgm:cxn modelId="{E32255CB-3EEC-4CC8-A40F-C506D9216CA6}" type="presParOf" srcId="{07DCB6BC-F6E6-4EF4-B3D4-034F8BEC5E8D}" destId="{E55C58E8-AAE7-40E6-BBCD-9F8DD3FF29BE}" srcOrd="2" destOrd="0" presId="urn:microsoft.com/office/officeart/2005/8/layout/orgChart1"/>
    <dgm:cxn modelId="{0ED8891B-5D4F-4B26-817E-F0A914C0A255}" type="presParOf" srcId="{85CF3824-ED1C-472F-9D9A-CBBA7490C9EB}" destId="{007FCF7E-8520-4A87-B334-3A0D81010278}" srcOrd="4" destOrd="0" presId="urn:microsoft.com/office/officeart/2005/8/layout/orgChart1"/>
    <dgm:cxn modelId="{738767D5-30C6-442E-BF32-95CC7FC0EAA1}" type="presParOf" srcId="{85CF3824-ED1C-472F-9D9A-CBBA7490C9EB}" destId="{8E2F99D0-94A3-4758-84E3-0031A2CD1A7D}" srcOrd="5" destOrd="0" presId="urn:microsoft.com/office/officeart/2005/8/layout/orgChart1"/>
    <dgm:cxn modelId="{178C82EB-6C71-4DC7-B4A1-8B7AC940808B}" type="presParOf" srcId="{8E2F99D0-94A3-4758-84E3-0031A2CD1A7D}" destId="{10D16E49-5B31-4AB6-BB8D-C667637F67C4}" srcOrd="0" destOrd="0" presId="urn:microsoft.com/office/officeart/2005/8/layout/orgChart1"/>
    <dgm:cxn modelId="{C54C87AA-C6B2-4CED-97A6-EA8A644E98F4}" type="presParOf" srcId="{10D16E49-5B31-4AB6-BB8D-C667637F67C4}" destId="{C5860F34-84A9-4652-8681-0DAD0CD43A8A}" srcOrd="0" destOrd="0" presId="urn:microsoft.com/office/officeart/2005/8/layout/orgChart1"/>
    <dgm:cxn modelId="{2A7D654A-896E-4707-B82F-70F7A6F93CEC}" type="presParOf" srcId="{10D16E49-5B31-4AB6-BB8D-C667637F67C4}" destId="{6A788920-48EB-412A-A5B0-0F6D816F61A6}" srcOrd="1" destOrd="0" presId="urn:microsoft.com/office/officeart/2005/8/layout/orgChart1"/>
    <dgm:cxn modelId="{DB8B4CA3-14A4-4D9D-9125-DB80B6633308}" type="presParOf" srcId="{8E2F99D0-94A3-4758-84E3-0031A2CD1A7D}" destId="{091CCE58-59BB-4490-A2F7-AA4025A7BC24}" srcOrd="1" destOrd="0" presId="urn:microsoft.com/office/officeart/2005/8/layout/orgChart1"/>
    <dgm:cxn modelId="{17A043C2-A2AA-4CBD-AD38-5D146243E22D}" type="presParOf" srcId="{8E2F99D0-94A3-4758-84E3-0031A2CD1A7D}" destId="{169B28E6-19ED-4D97-9ED1-57912A597FE9}" srcOrd="2" destOrd="0" presId="urn:microsoft.com/office/officeart/2005/8/layout/orgChart1"/>
    <dgm:cxn modelId="{CA006D17-F35B-404B-8524-73E69A3AC52F}" type="presParOf" srcId="{EDBF9D22-C0DF-4CC3-87CF-CE42C71A8D5E}" destId="{3CCF06B9-8B8D-4862-AECD-E314C85AA2CD}" srcOrd="2" destOrd="0" presId="urn:microsoft.com/office/officeart/2005/8/layout/orgChart1"/>
    <dgm:cxn modelId="{195FDF8E-9883-4C7C-A4C2-B35039FB804A}" type="presParOf" srcId="{B235386A-EE77-49AB-9603-02C7CC4102F2}" destId="{1BFD9550-E586-4C84-A2D1-6B6DD20A1A90}" srcOrd="4" destOrd="0" presId="urn:microsoft.com/office/officeart/2005/8/layout/orgChart1"/>
    <dgm:cxn modelId="{FA8CAFE1-ACED-4B84-BD5B-6DD2CC8DEA85}" type="presParOf" srcId="{B235386A-EE77-49AB-9603-02C7CC4102F2}" destId="{163EEDF7-4095-4705-A20F-D94DBCB77D0C}" srcOrd="5" destOrd="0" presId="urn:microsoft.com/office/officeart/2005/8/layout/orgChart1"/>
    <dgm:cxn modelId="{A00A3804-9BD2-404A-90DA-518FA61B2590}" type="presParOf" srcId="{163EEDF7-4095-4705-A20F-D94DBCB77D0C}" destId="{831C2684-B6D4-486E-9360-FF2ADD8EB9C9}" srcOrd="0" destOrd="0" presId="urn:microsoft.com/office/officeart/2005/8/layout/orgChart1"/>
    <dgm:cxn modelId="{E31AF912-06B3-4EEA-AAB7-953C0D76C596}" type="presParOf" srcId="{831C2684-B6D4-486E-9360-FF2ADD8EB9C9}" destId="{749116D2-16BB-4867-902F-4210C31CA916}" srcOrd="0" destOrd="0" presId="urn:microsoft.com/office/officeart/2005/8/layout/orgChart1"/>
    <dgm:cxn modelId="{AACFB120-2085-4778-86A1-38F65459CFEE}" type="presParOf" srcId="{831C2684-B6D4-486E-9360-FF2ADD8EB9C9}" destId="{3C8BE0B2-2ACE-4B4D-AE3B-5DCB3677D228}" srcOrd="1" destOrd="0" presId="urn:microsoft.com/office/officeart/2005/8/layout/orgChart1"/>
    <dgm:cxn modelId="{17DEE1DE-DA2D-449E-BF53-77178AB0BAB1}" type="presParOf" srcId="{163EEDF7-4095-4705-A20F-D94DBCB77D0C}" destId="{2CB9A130-DE56-45F4-992F-206CB4293A3E}" srcOrd="1" destOrd="0" presId="urn:microsoft.com/office/officeart/2005/8/layout/orgChart1"/>
    <dgm:cxn modelId="{260C7EB0-DCCF-421A-B986-FF1509855B72}" type="presParOf" srcId="{163EEDF7-4095-4705-A20F-D94DBCB77D0C}" destId="{729A3935-E7D1-4115-9996-56B967B6DAD4}" srcOrd="2" destOrd="0" presId="urn:microsoft.com/office/officeart/2005/8/layout/orgChart1"/>
    <dgm:cxn modelId="{55C7B218-E7B4-4E50-AFB9-40FA95CFA299}" type="presParOf" srcId="{5EC49818-E674-49ED-91BF-ABADB4AC6ABB}" destId="{4AA5B3A5-8A06-4739-9269-38CE8472C0D1}" srcOrd="2" destOrd="0" presId="urn:microsoft.com/office/officeart/2005/8/layout/orgChart1"/>
    <dgm:cxn modelId="{C1F3C46C-1577-4CC3-87D7-BFF1FFEA8192}" type="presParOf" srcId="{D5A77EBF-3575-4F86-B16F-72B55A0379F1}" destId="{D9AA5DB0-1733-42F9-8EF6-69AEF8773B38}" srcOrd="5" destOrd="0" presId="urn:microsoft.com/office/officeart/2005/8/layout/orgChart1"/>
    <dgm:cxn modelId="{AA8C562B-5A2E-4D14-A329-DB037ECF6D04}" type="presParOf" srcId="{D9AA5DB0-1733-42F9-8EF6-69AEF8773B38}" destId="{3A9DB5AB-ADF3-4B64-BFD0-E1EED28B7959}" srcOrd="0" destOrd="0" presId="urn:microsoft.com/office/officeart/2005/8/layout/orgChart1"/>
    <dgm:cxn modelId="{ECC7AB99-F9B3-4C97-B22C-45617C2CFD89}" type="presParOf" srcId="{3A9DB5AB-ADF3-4B64-BFD0-E1EED28B7959}" destId="{36A27F3E-A744-4D23-933F-07A92F01AABF}" srcOrd="0" destOrd="0" presId="urn:microsoft.com/office/officeart/2005/8/layout/orgChart1"/>
    <dgm:cxn modelId="{F0A2E104-A738-446E-87BF-21E605A30C48}" type="presParOf" srcId="{3A9DB5AB-ADF3-4B64-BFD0-E1EED28B7959}" destId="{4FD7D446-CC6A-485E-B971-8DD42FDA7CC6}" srcOrd="1" destOrd="0" presId="urn:microsoft.com/office/officeart/2005/8/layout/orgChart1"/>
    <dgm:cxn modelId="{78C0F04A-31E2-48AD-97C9-69F4903300E8}" type="presParOf" srcId="{D9AA5DB0-1733-42F9-8EF6-69AEF8773B38}" destId="{78AEAF69-ADF4-4A48-BA4F-B989F167904C}" srcOrd="1" destOrd="0" presId="urn:microsoft.com/office/officeart/2005/8/layout/orgChart1"/>
    <dgm:cxn modelId="{5E2F1CE8-9230-4B91-9968-2CD48F20C9E8}" type="presParOf" srcId="{D9AA5DB0-1733-42F9-8EF6-69AEF8773B38}" destId="{EA5DC5A7-F73B-4223-9295-9EC37781E2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D9550-E586-4C84-A2D1-6B6DD20A1A90}">
      <dsp:nvSpPr>
        <dsp:cNvPr id="0" name=""/>
        <dsp:cNvSpPr/>
      </dsp:nvSpPr>
      <dsp:spPr>
        <a:xfrm>
          <a:off x="6654378" y="472924"/>
          <a:ext cx="1225009" cy="198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076"/>
              </a:lnTo>
              <a:lnTo>
                <a:pt x="1225009" y="99076"/>
              </a:lnTo>
              <a:lnTo>
                <a:pt x="1225009" y="19815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FCF7E-8520-4A87-B334-3A0D81010278}">
      <dsp:nvSpPr>
        <dsp:cNvPr id="0" name=""/>
        <dsp:cNvSpPr/>
      </dsp:nvSpPr>
      <dsp:spPr>
        <a:xfrm>
          <a:off x="6654378" y="1142872"/>
          <a:ext cx="1141742" cy="198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076"/>
              </a:lnTo>
              <a:lnTo>
                <a:pt x="1141742" y="99076"/>
              </a:lnTo>
              <a:lnTo>
                <a:pt x="1141742" y="198153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EBE26-AA63-4278-879F-EB46EF9D3C92}">
      <dsp:nvSpPr>
        <dsp:cNvPr id="0" name=""/>
        <dsp:cNvSpPr/>
      </dsp:nvSpPr>
      <dsp:spPr>
        <a:xfrm>
          <a:off x="6276943" y="1812820"/>
          <a:ext cx="141538" cy="434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050"/>
              </a:lnTo>
              <a:lnTo>
                <a:pt x="141538" y="434050"/>
              </a:lnTo>
            </a:path>
          </a:pathLst>
        </a:custGeom>
        <a:noFill/>
        <a:ln w="1200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6205C287-9541-40F6-91DC-3771E7447D98}">
      <dsp:nvSpPr>
        <dsp:cNvPr id="0" name=""/>
        <dsp:cNvSpPr/>
      </dsp:nvSpPr>
      <dsp:spPr>
        <a:xfrm>
          <a:off x="6608658" y="1142872"/>
          <a:ext cx="91440" cy="1981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8153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7BDB9-AD59-43DE-9061-2931A0F21A22}">
      <dsp:nvSpPr>
        <dsp:cNvPr id="0" name=""/>
        <dsp:cNvSpPr/>
      </dsp:nvSpPr>
      <dsp:spPr>
        <a:xfrm>
          <a:off x="5512636" y="1142872"/>
          <a:ext cx="1141742" cy="198153"/>
        </a:xfrm>
        <a:custGeom>
          <a:avLst/>
          <a:gdLst/>
          <a:ahLst/>
          <a:cxnLst/>
          <a:rect l="0" t="0" r="0" b="0"/>
          <a:pathLst>
            <a:path>
              <a:moveTo>
                <a:pt x="1141742" y="0"/>
              </a:moveTo>
              <a:lnTo>
                <a:pt x="1141742" y="99076"/>
              </a:lnTo>
              <a:lnTo>
                <a:pt x="0" y="99076"/>
              </a:lnTo>
              <a:lnTo>
                <a:pt x="0" y="198153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D9DB6-46CD-48B9-83C6-CFCB114B5A66}">
      <dsp:nvSpPr>
        <dsp:cNvPr id="0" name=""/>
        <dsp:cNvSpPr/>
      </dsp:nvSpPr>
      <dsp:spPr>
        <a:xfrm>
          <a:off x="6608658" y="472924"/>
          <a:ext cx="91440" cy="1981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815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D2EF9-6884-4460-84B3-53949BC2C5E3}">
      <dsp:nvSpPr>
        <dsp:cNvPr id="0" name=""/>
        <dsp:cNvSpPr/>
      </dsp:nvSpPr>
      <dsp:spPr>
        <a:xfrm>
          <a:off x="5429369" y="472924"/>
          <a:ext cx="1225009" cy="198153"/>
        </a:xfrm>
        <a:custGeom>
          <a:avLst/>
          <a:gdLst/>
          <a:ahLst/>
          <a:cxnLst/>
          <a:rect l="0" t="0" r="0" b="0"/>
          <a:pathLst>
            <a:path>
              <a:moveTo>
                <a:pt x="1225009" y="0"/>
              </a:moveTo>
              <a:lnTo>
                <a:pt x="1225009" y="99076"/>
              </a:lnTo>
              <a:lnTo>
                <a:pt x="0" y="99076"/>
              </a:lnTo>
              <a:lnTo>
                <a:pt x="0" y="19815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D0A65-1645-42BE-9818-69347F40705C}">
      <dsp:nvSpPr>
        <dsp:cNvPr id="0" name=""/>
        <dsp:cNvSpPr/>
      </dsp:nvSpPr>
      <dsp:spPr>
        <a:xfrm>
          <a:off x="5999018" y="4504242"/>
          <a:ext cx="164476" cy="423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551"/>
              </a:lnTo>
              <a:lnTo>
                <a:pt x="164476" y="42355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ED08B-CADF-4CA1-B37E-A37FF86BE996}">
      <dsp:nvSpPr>
        <dsp:cNvPr id="0" name=""/>
        <dsp:cNvSpPr/>
      </dsp:nvSpPr>
      <dsp:spPr>
        <a:xfrm>
          <a:off x="5800383" y="3856171"/>
          <a:ext cx="576070" cy="176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199"/>
              </a:lnTo>
              <a:lnTo>
                <a:pt x="576070" y="77199"/>
              </a:lnTo>
              <a:lnTo>
                <a:pt x="57607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C0800-8E42-40BE-8227-BA3F70B3DA65}">
      <dsp:nvSpPr>
        <dsp:cNvPr id="0" name=""/>
        <dsp:cNvSpPr/>
      </dsp:nvSpPr>
      <dsp:spPr>
        <a:xfrm>
          <a:off x="5152317" y="3856171"/>
          <a:ext cx="648066" cy="176276"/>
        </a:xfrm>
        <a:custGeom>
          <a:avLst/>
          <a:gdLst/>
          <a:ahLst/>
          <a:cxnLst/>
          <a:rect l="0" t="0" r="0" b="0"/>
          <a:pathLst>
            <a:path>
              <a:moveTo>
                <a:pt x="648066" y="0"/>
              </a:moveTo>
              <a:lnTo>
                <a:pt x="648066" y="77199"/>
              </a:lnTo>
              <a:lnTo>
                <a:pt x="0" y="77199"/>
              </a:lnTo>
              <a:lnTo>
                <a:pt x="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0F3FD-834C-4E48-A822-E68619A2A1D1}">
      <dsp:nvSpPr>
        <dsp:cNvPr id="0" name=""/>
        <dsp:cNvSpPr/>
      </dsp:nvSpPr>
      <dsp:spPr>
        <a:xfrm>
          <a:off x="5754663" y="3136090"/>
          <a:ext cx="91440" cy="24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828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C982A-9CC5-4C80-8987-C50B08BF8E3D}">
      <dsp:nvSpPr>
        <dsp:cNvPr id="0" name=""/>
        <dsp:cNvSpPr/>
      </dsp:nvSpPr>
      <dsp:spPr>
        <a:xfrm>
          <a:off x="4648262" y="2488019"/>
          <a:ext cx="1152121" cy="176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199"/>
              </a:lnTo>
              <a:lnTo>
                <a:pt x="1152121" y="77199"/>
              </a:lnTo>
              <a:lnTo>
                <a:pt x="1152121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5589E-BB39-4F35-BE20-99750D2E9AB7}">
      <dsp:nvSpPr>
        <dsp:cNvPr id="0" name=""/>
        <dsp:cNvSpPr/>
      </dsp:nvSpPr>
      <dsp:spPr>
        <a:xfrm>
          <a:off x="4602542" y="2488019"/>
          <a:ext cx="91440" cy="1762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4800F-D68C-4263-881B-9E32F4DCD912}">
      <dsp:nvSpPr>
        <dsp:cNvPr id="0" name=""/>
        <dsp:cNvSpPr/>
      </dsp:nvSpPr>
      <dsp:spPr>
        <a:xfrm>
          <a:off x="3496130" y="3136090"/>
          <a:ext cx="1080116" cy="248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09"/>
              </a:lnTo>
              <a:lnTo>
                <a:pt x="1080116" y="149209"/>
              </a:lnTo>
              <a:lnTo>
                <a:pt x="1080116" y="24828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AAE1B-3464-467E-AD3A-88047B4EBC24}">
      <dsp:nvSpPr>
        <dsp:cNvPr id="0" name=""/>
        <dsp:cNvSpPr/>
      </dsp:nvSpPr>
      <dsp:spPr>
        <a:xfrm>
          <a:off x="3118695" y="4504242"/>
          <a:ext cx="121666" cy="4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2173"/>
              </a:lnTo>
              <a:lnTo>
                <a:pt x="121666" y="41217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A1463-6B06-4BF9-90D2-A4745CF9E3BC}">
      <dsp:nvSpPr>
        <dsp:cNvPr id="0" name=""/>
        <dsp:cNvSpPr/>
      </dsp:nvSpPr>
      <dsp:spPr>
        <a:xfrm>
          <a:off x="3450410" y="3856171"/>
          <a:ext cx="91440" cy="1762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572B5-FBBD-41F1-9829-6262629A5E1D}">
      <dsp:nvSpPr>
        <dsp:cNvPr id="0" name=""/>
        <dsp:cNvSpPr/>
      </dsp:nvSpPr>
      <dsp:spPr>
        <a:xfrm>
          <a:off x="3450410" y="3136090"/>
          <a:ext cx="91440" cy="24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828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C2208-7792-4333-977F-E73645AF77E3}">
      <dsp:nvSpPr>
        <dsp:cNvPr id="0" name=""/>
        <dsp:cNvSpPr/>
      </dsp:nvSpPr>
      <dsp:spPr>
        <a:xfrm>
          <a:off x="3496130" y="2488019"/>
          <a:ext cx="1152131" cy="176276"/>
        </a:xfrm>
        <a:custGeom>
          <a:avLst/>
          <a:gdLst/>
          <a:ahLst/>
          <a:cxnLst/>
          <a:rect l="0" t="0" r="0" b="0"/>
          <a:pathLst>
            <a:path>
              <a:moveTo>
                <a:pt x="1152131" y="0"/>
              </a:moveTo>
              <a:lnTo>
                <a:pt x="1152131" y="77199"/>
              </a:lnTo>
              <a:lnTo>
                <a:pt x="0" y="77199"/>
              </a:lnTo>
              <a:lnTo>
                <a:pt x="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55F16-53CF-42FE-8492-132822000D7F}">
      <dsp:nvSpPr>
        <dsp:cNvPr id="0" name=""/>
        <dsp:cNvSpPr/>
      </dsp:nvSpPr>
      <dsp:spPr>
        <a:xfrm>
          <a:off x="3640150" y="1839948"/>
          <a:ext cx="1008111" cy="176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199"/>
              </a:lnTo>
              <a:lnTo>
                <a:pt x="1008111" y="77199"/>
              </a:lnTo>
              <a:lnTo>
                <a:pt x="1008111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96A01-B262-4D25-8013-738CDCB4F3A3}">
      <dsp:nvSpPr>
        <dsp:cNvPr id="0" name=""/>
        <dsp:cNvSpPr/>
      </dsp:nvSpPr>
      <dsp:spPr>
        <a:xfrm>
          <a:off x="1761173" y="2488019"/>
          <a:ext cx="189604" cy="1132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2254"/>
              </a:lnTo>
              <a:lnTo>
                <a:pt x="189604" y="113225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CD8EF-AE35-4BB4-A31B-37EA3B97BC1E}">
      <dsp:nvSpPr>
        <dsp:cNvPr id="0" name=""/>
        <dsp:cNvSpPr/>
      </dsp:nvSpPr>
      <dsp:spPr>
        <a:xfrm>
          <a:off x="1761173" y="2488019"/>
          <a:ext cx="189604" cy="4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2173"/>
              </a:lnTo>
              <a:lnTo>
                <a:pt x="189604" y="41217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12555-5E12-4975-9619-2901770CEC20}">
      <dsp:nvSpPr>
        <dsp:cNvPr id="0" name=""/>
        <dsp:cNvSpPr/>
      </dsp:nvSpPr>
      <dsp:spPr>
        <a:xfrm>
          <a:off x="2138608" y="1839948"/>
          <a:ext cx="1501542" cy="176276"/>
        </a:xfrm>
        <a:custGeom>
          <a:avLst/>
          <a:gdLst/>
          <a:ahLst/>
          <a:cxnLst/>
          <a:rect l="0" t="0" r="0" b="0"/>
          <a:pathLst>
            <a:path>
              <a:moveTo>
                <a:pt x="1501542" y="0"/>
              </a:moveTo>
              <a:lnTo>
                <a:pt x="1501542" y="77199"/>
              </a:lnTo>
              <a:lnTo>
                <a:pt x="0" y="77199"/>
              </a:lnTo>
              <a:lnTo>
                <a:pt x="0" y="17627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28232-4E4E-4D4B-9A99-C265FC2F80F4}">
      <dsp:nvSpPr>
        <dsp:cNvPr id="0" name=""/>
        <dsp:cNvSpPr/>
      </dsp:nvSpPr>
      <dsp:spPr>
        <a:xfrm>
          <a:off x="3089972" y="1119868"/>
          <a:ext cx="550178" cy="248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09"/>
              </a:lnTo>
              <a:lnTo>
                <a:pt x="550178" y="149209"/>
              </a:lnTo>
              <a:lnTo>
                <a:pt x="550178" y="24828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62181-14CE-4A8F-9A3A-3B69C410F8F0}">
      <dsp:nvSpPr>
        <dsp:cNvPr id="0" name=""/>
        <dsp:cNvSpPr/>
      </dsp:nvSpPr>
      <dsp:spPr>
        <a:xfrm>
          <a:off x="320964" y="1839948"/>
          <a:ext cx="162504" cy="4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2173"/>
              </a:lnTo>
              <a:lnTo>
                <a:pt x="162504" y="41217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D3694-BC66-42C0-AC53-5AC871AB0E0D}">
      <dsp:nvSpPr>
        <dsp:cNvPr id="0" name=""/>
        <dsp:cNvSpPr/>
      </dsp:nvSpPr>
      <dsp:spPr>
        <a:xfrm>
          <a:off x="698399" y="1119868"/>
          <a:ext cx="2391572" cy="248286"/>
        </a:xfrm>
        <a:custGeom>
          <a:avLst/>
          <a:gdLst/>
          <a:ahLst/>
          <a:cxnLst/>
          <a:rect l="0" t="0" r="0" b="0"/>
          <a:pathLst>
            <a:path>
              <a:moveTo>
                <a:pt x="2391572" y="0"/>
              </a:moveTo>
              <a:lnTo>
                <a:pt x="2391572" y="149209"/>
              </a:lnTo>
              <a:lnTo>
                <a:pt x="0" y="149209"/>
              </a:lnTo>
              <a:lnTo>
                <a:pt x="0" y="24828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28BA1-AF1D-4AE8-B109-1E56FAC454EB}">
      <dsp:nvSpPr>
        <dsp:cNvPr id="0" name=""/>
        <dsp:cNvSpPr/>
      </dsp:nvSpPr>
      <dsp:spPr>
        <a:xfrm>
          <a:off x="3018360" y="471794"/>
          <a:ext cx="91440" cy="1762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202"/>
              </a:lnTo>
              <a:lnTo>
                <a:pt x="71612" y="77202"/>
              </a:lnTo>
              <a:lnTo>
                <a:pt x="71612" y="1762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77397-EA1D-479D-9C8E-1E7842A78651}">
      <dsp:nvSpPr>
        <dsp:cNvPr id="0" name=""/>
        <dsp:cNvSpPr/>
      </dsp:nvSpPr>
      <dsp:spPr>
        <a:xfrm>
          <a:off x="1717227" y="471794"/>
          <a:ext cx="91440" cy="1762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202"/>
              </a:lnTo>
              <a:lnTo>
                <a:pt x="69866" y="77202"/>
              </a:lnTo>
              <a:lnTo>
                <a:pt x="69866" y="1762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E8860-2A60-4E71-95F8-55B6C6A0FCBD}">
      <dsp:nvSpPr>
        <dsp:cNvPr id="0" name=""/>
        <dsp:cNvSpPr/>
      </dsp:nvSpPr>
      <dsp:spPr>
        <a:xfrm>
          <a:off x="72007" y="8471"/>
          <a:ext cx="856580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埃兰文</a:t>
          </a:r>
          <a:endParaRPr lang="zh-CN" altLang="en-US" sz="1500" kern="1200" dirty="0"/>
        </a:p>
      </dsp:txBody>
      <dsp:txXfrm>
        <a:off x="72007" y="8471"/>
        <a:ext cx="856580" cy="471794"/>
      </dsp:txXfrm>
    </dsp:sp>
    <dsp:sp modelId="{A4D6D2F0-9ED6-493D-BB67-82DAE09A8BE8}">
      <dsp:nvSpPr>
        <dsp:cNvPr id="0" name=""/>
        <dsp:cNvSpPr/>
      </dsp:nvSpPr>
      <dsp:spPr>
        <a:xfrm>
          <a:off x="1291152" y="0"/>
          <a:ext cx="943588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苏美尔文</a:t>
          </a:r>
          <a:endParaRPr lang="zh-CN" altLang="en-US" sz="1500" kern="1200" dirty="0"/>
        </a:p>
      </dsp:txBody>
      <dsp:txXfrm>
        <a:off x="1291152" y="0"/>
        <a:ext cx="943588" cy="471794"/>
      </dsp:txXfrm>
    </dsp:sp>
    <dsp:sp modelId="{ADB10DA5-1B50-4A86-B7EF-9BCA21F9344E}">
      <dsp:nvSpPr>
        <dsp:cNvPr id="0" name=""/>
        <dsp:cNvSpPr/>
      </dsp:nvSpPr>
      <dsp:spPr>
        <a:xfrm>
          <a:off x="1315299" y="648073"/>
          <a:ext cx="943588" cy="4717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6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楔形文字</a:t>
          </a:r>
        </a:p>
      </dsp:txBody>
      <dsp:txXfrm>
        <a:off x="1315299" y="648073"/>
        <a:ext cx="943588" cy="471794"/>
      </dsp:txXfrm>
    </dsp:sp>
    <dsp:sp modelId="{CF56F1DC-5C32-4F84-A798-9203A7479726}">
      <dsp:nvSpPr>
        <dsp:cNvPr id="0" name=""/>
        <dsp:cNvSpPr/>
      </dsp:nvSpPr>
      <dsp:spPr>
        <a:xfrm>
          <a:off x="2592286" y="0"/>
          <a:ext cx="943588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埃及象形文字</a:t>
          </a:r>
        </a:p>
      </dsp:txBody>
      <dsp:txXfrm>
        <a:off x="2592286" y="0"/>
        <a:ext cx="943588" cy="471794"/>
      </dsp:txXfrm>
    </dsp:sp>
    <dsp:sp modelId="{4496540A-3135-4E71-9F0D-5A70374DF467}">
      <dsp:nvSpPr>
        <dsp:cNvPr id="0" name=""/>
        <dsp:cNvSpPr/>
      </dsp:nvSpPr>
      <dsp:spPr>
        <a:xfrm>
          <a:off x="2618178" y="648073"/>
          <a:ext cx="943588" cy="4717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6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西奈半岛文字</a:t>
          </a:r>
        </a:p>
      </dsp:txBody>
      <dsp:txXfrm>
        <a:off x="2618178" y="648073"/>
        <a:ext cx="943588" cy="471794"/>
      </dsp:txXfrm>
    </dsp:sp>
    <dsp:sp modelId="{FF89EABA-8E56-4972-917A-ADF7EFB78502}">
      <dsp:nvSpPr>
        <dsp:cNvPr id="0" name=""/>
        <dsp:cNvSpPr/>
      </dsp:nvSpPr>
      <dsp:spPr>
        <a:xfrm>
          <a:off x="226605" y="1368154"/>
          <a:ext cx="943588" cy="471794"/>
        </a:xfrm>
        <a:prstGeom prst="rect">
          <a:avLst/>
        </a:prstGeom>
        <a:gradFill rotWithShape="1">
          <a:gsLst>
            <a:gs pos="0">
              <a:schemeClr val="accent2">
                <a:tint val="25000"/>
                <a:satMod val="125000"/>
              </a:schemeClr>
            </a:gs>
            <a:gs pos="40000">
              <a:schemeClr val="accent2">
                <a:tint val="55000"/>
                <a:satMod val="130000"/>
              </a:schemeClr>
            </a:gs>
            <a:gs pos="50000">
              <a:schemeClr val="accent2">
                <a:tint val="59000"/>
                <a:satMod val="130000"/>
              </a:schemeClr>
            </a:gs>
            <a:gs pos="65000">
              <a:schemeClr val="accent2">
                <a:tint val="55000"/>
                <a:satMod val="130000"/>
              </a:schemeClr>
            </a:gs>
            <a:gs pos="100000">
              <a:schemeClr val="accent2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2"/>
          </a:solidFill>
          <a:prstDash val="solid"/>
        </a:ln>
        <a:effectLst>
          <a:glow rad="63500">
            <a:schemeClr val="accent2"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南阿拉伯字母</a:t>
          </a:r>
          <a:endParaRPr lang="zh-CN" altLang="en-US" sz="1500" kern="1200" dirty="0"/>
        </a:p>
      </dsp:txBody>
      <dsp:txXfrm>
        <a:off x="226605" y="1368154"/>
        <a:ext cx="943588" cy="471794"/>
      </dsp:txXfrm>
    </dsp:sp>
    <dsp:sp modelId="{8149AFF5-E544-4B48-AD5D-C135EC9BA9EA}">
      <dsp:nvSpPr>
        <dsp:cNvPr id="0" name=""/>
        <dsp:cNvSpPr/>
      </dsp:nvSpPr>
      <dsp:spPr>
        <a:xfrm>
          <a:off x="483469" y="2016225"/>
          <a:ext cx="943588" cy="471794"/>
        </a:xfrm>
        <a:prstGeom prst="rect">
          <a:avLst/>
        </a:prstGeom>
        <a:gradFill rotWithShape="1">
          <a:gsLst>
            <a:gs pos="0">
              <a:schemeClr val="accent2">
                <a:tint val="25000"/>
                <a:satMod val="125000"/>
              </a:schemeClr>
            </a:gs>
            <a:gs pos="40000">
              <a:schemeClr val="accent2">
                <a:tint val="55000"/>
                <a:satMod val="130000"/>
              </a:schemeClr>
            </a:gs>
            <a:gs pos="50000">
              <a:schemeClr val="accent2">
                <a:tint val="59000"/>
                <a:satMod val="130000"/>
              </a:schemeClr>
            </a:gs>
            <a:gs pos="65000">
              <a:schemeClr val="accent2">
                <a:tint val="55000"/>
                <a:satMod val="130000"/>
              </a:schemeClr>
            </a:gs>
            <a:gs pos="100000">
              <a:schemeClr val="accent2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2"/>
          </a:solidFill>
          <a:prstDash val="solid"/>
        </a:ln>
        <a:effectLst>
          <a:glow rad="63500">
            <a:schemeClr val="accent2"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吉兹字母</a:t>
          </a:r>
          <a:endParaRPr lang="zh-CN" altLang="en-US" sz="1500" kern="1200" dirty="0"/>
        </a:p>
      </dsp:txBody>
      <dsp:txXfrm>
        <a:off x="483469" y="2016225"/>
        <a:ext cx="943588" cy="471794"/>
      </dsp:txXfrm>
    </dsp:sp>
    <dsp:sp modelId="{798DB0AD-AA1B-49A6-B859-097496F4104A}">
      <dsp:nvSpPr>
        <dsp:cNvPr id="0" name=""/>
        <dsp:cNvSpPr/>
      </dsp:nvSpPr>
      <dsp:spPr>
        <a:xfrm>
          <a:off x="3168356" y="1368154"/>
          <a:ext cx="943588" cy="471794"/>
        </a:xfrm>
        <a:prstGeom prst="rect">
          <a:avLst/>
        </a:prstGeom>
        <a:gradFill rotWithShape="1">
          <a:gsLst>
            <a:gs pos="0">
              <a:schemeClr val="accent2">
                <a:tint val="25000"/>
                <a:satMod val="125000"/>
              </a:schemeClr>
            </a:gs>
            <a:gs pos="40000">
              <a:schemeClr val="accent2">
                <a:tint val="55000"/>
                <a:satMod val="130000"/>
              </a:schemeClr>
            </a:gs>
            <a:gs pos="50000">
              <a:schemeClr val="accent2">
                <a:tint val="59000"/>
                <a:satMod val="130000"/>
              </a:schemeClr>
            </a:gs>
            <a:gs pos="65000">
              <a:schemeClr val="accent2">
                <a:tint val="55000"/>
                <a:satMod val="130000"/>
              </a:schemeClr>
            </a:gs>
            <a:gs pos="100000">
              <a:schemeClr val="accent2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2"/>
          </a:solidFill>
          <a:prstDash val="solid"/>
        </a:ln>
        <a:effectLst>
          <a:glow rad="63500">
            <a:schemeClr val="accent2"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腓尼基字母</a:t>
          </a:r>
        </a:p>
      </dsp:txBody>
      <dsp:txXfrm>
        <a:off x="3168356" y="1368154"/>
        <a:ext cx="943588" cy="471794"/>
      </dsp:txXfrm>
    </dsp:sp>
    <dsp:sp modelId="{16F7ED48-A215-4637-B058-51B269C7FB12}">
      <dsp:nvSpPr>
        <dsp:cNvPr id="0" name=""/>
        <dsp:cNvSpPr/>
      </dsp:nvSpPr>
      <dsp:spPr>
        <a:xfrm>
          <a:off x="1666814" y="2016225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希腊字母</a:t>
          </a:r>
        </a:p>
      </dsp:txBody>
      <dsp:txXfrm>
        <a:off x="1666814" y="2016225"/>
        <a:ext cx="943588" cy="471794"/>
      </dsp:txXfrm>
    </dsp:sp>
    <dsp:sp modelId="{5440689D-DBA3-40A7-B3AE-FE2BB0C3D843}">
      <dsp:nvSpPr>
        <dsp:cNvPr id="0" name=""/>
        <dsp:cNvSpPr/>
      </dsp:nvSpPr>
      <dsp:spPr>
        <a:xfrm>
          <a:off x="1950777" y="2664296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拉丁字母</a:t>
          </a:r>
        </a:p>
      </dsp:txBody>
      <dsp:txXfrm>
        <a:off x="1950777" y="2664296"/>
        <a:ext cx="943588" cy="471794"/>
      </dsp:txXfrm>
    </dsp:sp>
    <dsp:sp modelId="{52824E2B-23FB-4A66-B7D9-4E3931525F63}">
      <dsp:nvSpPr>
        <dsp:cNvPr id="0" name=""/>
        <dsp:cNvSpPr/>
      </dsp:nvSpPr>
      <dsp:spPr>
        <a:xfrm>
          <a:off x="1950777" y="3384377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基里尔字母</a:t>
          </a:r>
        </a:p>
      </dsp:txBody>
      <dsp:txXfrm>
        <a:off x="1950777" y="3384377"/>
        <a:ext cx="943588" cy="471794"/>
      </dsp:txXfrm>
    </dsp:sp>
    <dsp:sp modelId="{62A7299C-1C4F-43B1-8070-D0389ECD35C3}">
      <dsp:nvSpPr>
        <dsp:cNvPr id="0" name=""/>
        <dsp:cNvSpPr/>
      </dsp:nvSpPr>
      <dsp:spPr>
        <a:xfrm>
          <a:off x="4176467" y="2016225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阿拉米字母</a:t>
          </a:r>
        </a:p>
      </dsp:txBody>
      <dsp:txXfrm>
        <a:off x="4176467" y="2016225"/>
        <a:ext cx="943588" cy="471794"/>
      </dsp:txXfrm>
    </dsp:sp>
    <dsp:sp modelId="{6D6D4AE5-014C-40FD-8205-E3904B7CF9B2}">
      <dsp:nvSpPr>
        <dsp:cNvPr id="0" name=""/>
        <dsp:cNvSpPr/>
      </dsp:nvSpPr>
      <dsp:spPr>
        <a:xfrm>
          <a:off x="3024336" y="2664296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梵文</a:t>
          </a:r>
        </a:p>
      </dsp:txBody>
      <dsp:txXfrm>
        <a:off x="3024336" y="2664296"/>
        <a:ext cx="943588" cy="471794"/>
      </dsp:txXfrm>
    </dsp:sp>
    <dsp:sp modelId="{620525C4-6B50-4051-BAC9-91DF75276B60}">
      <dsp:nvSpPr>
        <dsp:cNvPr id="0" name=""/>
        <dsp:cNvSpPr/>
      </dsp:nvSpPr>
      <dsp:spPr>
        <a:xfrm>
          <a:off x="3024336" y="3384377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藏文</a:t>
          </a:r>
        </a:p>
      </dsp:txBody>
      <dsp:txXfrm>
        <a:off x="3024336" y="3384377"/>
        <a:ext cx="943588" cy="471794"/>
      </dsp:txXfrm>
    </dsp:sp>
    <dsp:sp modelId="{DBA46A12-EB41-42C5-AAC5-6CB6B3106637}">
      <dsp:nvSpPr>
        <dsp:cNvPr id="0" name=""/>
        <dsp:cNvSpPr/>
      </dsp:nvSpPr>
      <dsp:spPr>
        <a:xfrm>
          <a:off x="3024336" y="4032448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八思巴文</a:t>
          </a:r>
        </a:p>
      </dsp:txBody>
      <dsp:txXfrm>
        <a:off x="3024336" y="4032448"/>
        <a:ext cx="943588" cy="471794"/>
      </dsp:txXfrm>
    </dsp:sp>
    <dsp:sp modelId="{90DA5F5C-A14E-4E59-AEFD-027035128A7E}">
      <dsp:nvSpPr>
        <dsp:cNvPr id="0" name=""/>
        <dsp:cNvSpPr/>
      </dsp:nvSpPr>
      <dsp:spPr>
        <a:xfrm>
          <a:off x="3240361" y="4680518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彦文</a:t>
          </a:r>
        </a:p>
      </dsp:txBody>
      <dsp:txXfrm>
        <a:off x="3240361" y="4680518"/>
        <a:ext cx="943588" cy="471794"/>
      </dsp:txXfrm>
    </dsp:sp>
    <dsp:sp modelId="{34D761E2-BCD5-4260-8572-6533E4FD7D69}">
      <dsp:nvSpPr>
        <dsp:cNvPr id="0" name=""/>
        <dsp:cNvSpPr/>
      </dsp:nvSpPr>
      <dsp:spPr>
        <a:xfrm>
          <a:off x="4104453" y="3384377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吐火罗文</a:t>
          </a:r>
        </a:p>
      </dsp:txBody>
      <dsp:txXfrm>
        <a:off x="4104453" y="3384377"/>
        <a:ext cx="943588" cy="471794"/>
      </dsp:txXfrm>
    </dsp:sp>
    <dsp:sp modelId="{27640CB5-088F-417F-868C-5C33B0924A20}">
      <dsp:nvSpPr>
        <dsp:cNvPr id="0" name=""/>
        <dsp:cNvSpPr/>
      </dsp:nvSpPr>
      <dsp:spPr>
        <a:xfrm>
          <a:off x="4176467" y="2664296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希伯来字母</a:t>
          </a:r>
          <a:endParaRPr lang="zh-CN" altLang="en-US" sz="1500" kern="1200" dirty="0"/>
        </a:p>
      </dsp:txBody>
      <dsp:txXfrm>
        <a:off x="4176467" y="2664296"/>
        <a:ext cx="943588" cy="471794"/>
      </dsp:txXfrm>
    </dsp:sp>
    <dsp:sp modelId="{CF7828A9-1102-459E-B0C4-108EDA714611}">
      <dsp:nvSpPr>
        <dsp:cNvPr id="0" name=""/>
        <dsp:cNvSpPr/>
      </dsp:nvSpPr>
      <dsp:spPr>
        <a:xfrm>
          <a:off x="5328589" y="2664296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叙利亚文</a:t>
          </a:r>
        </a:p>
      </dsp:txBody>
      <dsp:txXfrm>
        <a:off x="5328589" y="2664296"/>
        <a:ext cx="943588" cy="471794"/>
      </dsp:txXfrm>
    </dsp:sp>
    <dsp:sp modelId="{0DEB5FD2-8CF2-44C5-A613-682F40D97C00}">
      <dsp:nvSpPr>
        <dsp:cNvPr id="0" name=""/>
        <dsp:cNvSpPr/>
      </dsp:nvSpPr>
      <dsp:spPr>
        <a:xfrm>
          <a:off x="5328589" y="3384377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粟特文</a:t>
          </a:r>
        </a:p>
      </dsp:txBody>
      <dsp:txXfrm>
        <a:off x="5328589" y="3384377"/>
        <a:ext cx="943588" cy="471794"/>
      </dsp:txXfrm>
    </dsp:sp>
    <dsp:sp modelId="{19FC2B1F-ECA4-433E-AB57-F515507ADF46}">
      <dsp:nvSpPr>
        <dsp:cNvPr id="0" name=""/>
        <dsp:cNvSpPr/>
      </dsp:nvSpPr>
      <dsp:spPr>
        <a:xfrm>
          <a:off x="4680523" y="4032448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阿拉伯字母</a:t>
          </a:r>
          <a:endParaRPr lang="zh-CN" altLang="en-US" sz="1500" kern="1200" dirty="0"/>
        </a:p>
      </dsp:txBody>
      <dsp:txXfrm>
        <a:off x="4680523" y="4032448"/>
        <a:ext cx="943588" cy="471794"/>
      </dsp:txXfrm>
    </dsp:sp>
    <dsp:sp modelId="{E3DEC561-D960-41FF-9649-143E82BC3008}">
      <dsp:nvSpPr>
        <dsp:cNvPr id="0" name=""/>
        <dsp:cNvSpPr/>
      </dsp:nvSpPr>
      <dsp:spPr>
        <a:xfrm>
          <a:off x="5904659" y="4032448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回鹘文</a:t>
          </a:r>
        </a:p>
      </dsp:txBody>
      <dsp:txXfrm>
        <a:off x="5904659" y="4032448"/>
        <a:ext cx="943588" cy="471794"/>
      </dsp:txXfrm>
    </dsp:sp>
    <dsp:sp modelId="{01F77D54-EE57-494C-9C56-278E9ACEBC39}">
      <dsp:nvSpPr>
        <dsp:cNvPr id="0" name=""/>
        <dsp:cNvSpPr/>
      </dsp:nvSpPr>
      <dsp:spPr>
        <a:xfrm>
          <a:off x="6163495" y="4691896"/>
          <a:ext cx="943588" cy="4717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蒙文</a:t>
          </a:r>
        </a:p>
      </dsp:txBody>
      <dsp:txXfrm>
        <a:off x="6163495" y="4691896"/>
        <a:ext cx="943588" cy="471794"/>
      </dsp:txXfrm>
    </dsp:sp>
    <dsp:sp modelId="{EC450E12-3A90-4824-A919-797DA267AEF6}">
      <dsp:nvSpPr>
        <dsp:cNvPr id="0" name=""/>
        <dsp:cNvSpPr/>
      </dsp:nvSpPr>
      <dsp:spPr>
        <a:xfrm>
          <a:off x="4032447" y="0"/>
          <a:ext cx="943588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哈拉巴文字</a:t>
          </a:r>
        </a:p>
      </dsp:txBody>
      <dsp:txXfrm>
        <a:off x="4032447" y="0"/>
        <a:ext cx="943588" cy="471794"/>
      </dsp:txXfrm>
    </dsp:sp>
    <dsp:sp modelId="{EB3115EF-DDD7-4331-9669-849A65795DF4}">
      <dsp:nvSpPr>
        <dsp:cNvPr id="0" name=""/>
        <dsp:cNvSpPr/>
      </dsp:nvSpPr>
      <dsp:spPr>
        <a:xfrm>
          <a:off x="6182584" y="1130"/>
          <a:ext cx="943588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汉字</a:t>
          </a:r>
        </a:p>
      </dsp:txBody>
      <dsp:txXfrm>
        <a:off x="6182584" y="1130"/>
        <a:ext cx="943588" cy="471794"/>
      </dsp:txXfrm>
    </dsp:sp>
    <dsp:sp modelId="{89B6F450-8AC1-4F6A-A635-CB9231BBAFF9}">
      <dsp:nvSpPr>
        <dsp:cNvPr id="0" name=""/>
        <dsp:cNvSpPr/>
      </dsp:nvSpPr>
      <dsp:spPr>
        <a:xfrm>
          <a:off x="4957575" y="671078"/>
          <a:ext cx="943588" cy="4717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6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假名</a:t>
          </a:r>
        </a:p>
      </dsp:txBody>
      <dsp:txXfrm>
        <a:off x="4957575" y="671078"/>
        <a:ext cx="943588" cy="471794"/>
      </dsp:txXfrm>
    </dsp:sp>
    <dsp:sp modelId="{5085DED7-34E8-4CA2-A639-7DD977E416CE}">
      <dsp:nvSpPr>
        <dsp:cNvPr id="0" name=""/>
        <dsp:cNvSpPr/>
      </dsp:nvSpPr>
      <dsp:spPr>
        <a:xfrm>
          <a:off x="6099317" y="671078"/>
          <a:ext cx="1110122" cy="4717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6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/>
            <a:t>中世纪</a:t>
          </a:r>
          <a:r>
            <a:rPr lang="zh-CN" altLang="en-US" sz="1100" kern="1200"/>
            <a:t>东亚</a:t>
          </a:r>
          <a:r>
            <a:rPr lang="zh-CN" altLang="en-US" sz="1100" kern="1200" smtClean="0"/>
            <a:t>诸国文字</a:t>
          </a:r>
          <a:r>
            <a:rPr lang="zh-CN" altLang="en-US" sz="1100" kern="1200" dirty="0"/>
            <a:t>（已废弃）</a:t>
          </a:r>
        </a:p>
      </dsp:txBody>
      <dsp:txXfrm>
        <a:off x="6099317" y="671078"/>
        <a:ext cx="1110122" cy="471794"/>
      </dsp:txXfrm>
    </dsp:sp>
    <dsp:sp modelId="{42BD953E-87B2-443D-946A-96D5BB81A5C7}">
      <dsp:nvSpPr>
        <dsp:cNvPr id="0" name=""/>
        <dsp:cNvSpPr/>
      </dsp:nvSpPr>
      <dsp:spPr>
        <a:xfrm>
          <a:off x="5040842" y="1341026"/>
          <a:ext cx="943588" cy="4717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新罗文</a:t>
          </a:r>
        </a:p>
      </dsp:txBody>
      <dsp:txXfrm>
        <a:off x="5040842" y="1341026"/>
        <a:ext cx="943588" cy="471794"/>
      </dsp:txXfrm>
    </dsp:sp>
    <dsp:sp modelId="{542AD9CF-24EA-4D30-B4FA-7DF9018E28BF}">
      <dsp:nvSpPr>
        <dsp:cNvPr id="0" name=""/>
        <dsp:cNvSpPr/>
      </dsp:nvSpPr>
      <dsp:spPr>
        <a:xfrm>
          <a:off x="6182584" y="1341026"/>
          <a:ext cx="943588" cy="4717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契丹</a:t>
          </a:r>
          <a:r>
            <a:rPr lang="zh-CN" altLang="en-US" sz="1500" kern="1200" dirty="0"/>
            <a:t>文</a:t>
          </a:r>
        </a:p>
      </dsp:txBody>
      <dsp:txXfrm>
        <a:off x="6182584" y="1341026"/>
        <a:ext cx="943588" cy="471794"/>
      </dsp:txXfrm>
    </dsp:sp>
    <dsp:sp modelId="{AE159B3E-DE19-490C-88ED-3CF63A9365B8}">
      <dsp:nvSpPr>
        <dsp:cNvPr id="0" name=""/>
        <dsp:cNvSpPr/>
      </dsp:nvSpPr>
      <dsp:spPr>
        <a:xfrm>
          <a:off x="6418481" y="2010974"/>
          <a:ext cx="943588" cy="471794"/>
        </a:xfrm>
        <a:prstGeom prst="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女真文</a:t>
          </a:r>
        </a:p>
      </dsp:txBody>
      <dsp:txXfrm>
        <a:off x="6418481" y="2010974"/>
        <a:ext cx="943588" cy="471794"/>
      </dsp:txXfrm>
    </dsp:sp>
    <dsp:sp modelId="{C5860F34-84A9-4652-8681-0DAD0CD43A8A}">
      <dsp:nvSpPr>
        <dsp:cNvPr id="0" name=""/>
        <dsp:cNvSpPr/>
      </dsp:nvSpPr>
      <dsp:spPr>
        <a:xfrm>
          <a:off x="7324326" y="1341026"/>
          <a:ext cx="943588" cy="4717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西夏文</a:t>
          </a:r>
        </a:p>
      </dsp:txBody>
      <dsp:txXfrm>
        <a:off x="7324326" y="1341026"/>
        <a:ext cx="943588" cy="471794"/>
      </dsp:txXfrm>
    </dsp:sp>
    <dsp:sp modelId="{749116D2-16BB-4867-902F-4210C31CA916}">
      <dsp:nvSpPr>
        <dsp:cNvPr id="0" name=""/>
        <dsp:cNvSpPr/>
      </dsp:nvSpPr>
      <dsp:spPr>
        <a:xfrm>
          <a:off x="7407593" y="671078"/>
          <a:ext cx="943588" cy="4717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6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6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/>
            <a:t>字喃</a:t>
          </a:r>
        </a:p>
      </dsp:txBody>
      <dsp:txXfrm>
        <a:off x="7407593" y="671078"/>
        <a:ext cx="943588" cy="471794"/>
      </dsp:txXfrm>
    </dsp:sp>
    <dsp:sp modelId="{36A27F3E-A744-4D23-933F-07A92F01AABF}">
      <dsp:nvSpPr>
        <dsp:cNvPr id="0" name=""/>
        <dsp:cNvSpPr/>
      </dsp:nvSpPr>
      <dsp:spPr>
        <a:xfrm>
          <a:off x="7481347" y="19870"/>
          <a:ext cx="943588" cy="4717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4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玛雅文字</a:t>
          </a:r>
        </a:p>
      </dsp:txBody>
      <dsp:txXfrm>
        <a:off x="7481347" y="19870"/>
        <a:ext cx="943588" cy="47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92781-A133-4846-9A11-E10B3D5D7E3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F99D-61F1-4DF6-8CA7-85C140DA9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F99D-61F1-4DF6-8CA7-85C140DA9B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8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F99D-61F1-4DF6-8CA7-85C140DA9B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31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E3C7BEF-212C-47AD-B5BE-0427A02A070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全球</a:t>
            </a:r>
            <a:r>
              <a:rPr lang="zh-CN" altLang="en-US" dirty="0"/>
              <a:t>史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第三讲 文明起源（下）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中国科学院大学</a:t>
            </a:r>
            <a:r>
              <a:rPr lang="en-US" altLang="zh-CN" dirty="0" smtClean="0"/>
              <a:t>2019-2020</a:t>
            </a:r>
            <a:r>
              <a:rPr lang="zh-CN" altLang="en-US" dirty="0" smtClean="0"/>
              <a:t>学年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5"/>
          <a:stretch/>
        </p:blipFill>
        <p:spPr bwMode="auto">
          <a:xfrm>
            <a:off x="3059832" y="45227"/>
            <a:ext cx="3189734" cy="38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2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六、帝国时代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426464"/>
            <a:ext cx="8964488" cy="517088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中东地区帝国争霸格局的形成</a:t>
            </a:r>
            <a:endParaRPr lang="en-US" altLang="zh-CN" dirty="0"/>
          </a:p>
          <a:p>
            <a:pPr lvl="1"/>
            <a:r>
              <a:rPr lang="zh-CN" altLang="en-US" dirty="0"/>
              <a:t>苏美尔核心地区：</a:t>
            </a:r>
            <a:endParaRPr lang="en-US" altLang="zh-CN" dirty="0"/>
          </a:p>
          <a:p>
            <a:pPr lvl="2"/>
            <a:r>
              <a:rPr lang="zh-CN" altLang="en-US" dirty="0"/>
              <a:t>阿卡德王国（</a:t>
            </a:r>
            <a:r>
              <a:rPr lang="zh-CN" altLang="zh-CN" dirty="0"/>
              <a:t>前</a:t>
            </a:r>
            <a:r>
              <a:rPr lang="en-US" altLang="zh-CN" dirty="0"/>
              <a:t>2334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2150</a:t>
            </a:r>
            <a:r>
              <a:rPr lang="zh-CN" altLang="en-US" dirty="0"/>
              <a:t>年左右）</a:t>
            </a:r>
            <a:endParaRPr lang="en-US" altLang="zh-CN" dirty="0"/>
          </a:p>
          <a:p>
            <a:pPr lvl="2"/>
            <a:r>
              <a:rPr lang="zh-CN" altLang="en-US" dirty="0"/>
              <a:t>乌尔第三王朝（前</a:t>
            </a:r>
            <a:r>
              <a:rPr lang="en-US" altLang="zh-CN" dirty="0"/>
              <a:t>2113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2004</a:t>
            </a:r>
            <a:r>
              <a:rPr lang="zh-CN" altLang="en-US" dirty="0"/>
              <a:t>年，亡于军阀混战）</a:t>
            </a:r>
            <a:endParaRPr lang="en-US" altLang="zh-CN" dirty="0"/>
          </a:p>
          <a:p>
            <a:pPr lvl="2"/>
            <a:r>
              <a:rPr lang="zh-CN" altLang="en-US" dirty="0"/>
              <a:t>汉谟拉比征服，古巴比伦（前</a:t>
            </a:r>
            <a:r>
              <a:rPr lang="en-US" altLang="zh-CN" dirty="0"/>
              <a:t>1757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1595</a:t>
            </a:r>
            <a:r>
              <a:rPr lang="zh-CN" altLang="en-US" dirty="0"/>
              <a:t>年，亡于赫梯入侵）</a:t>
            </a:r>
            <a:endParaRPr lang="en-US" altLang="zh-CN" dirty="0"/>
          </a:p>
          <a:p>
            <a:pPr lvl="2"/>
            <a:r>
              <a:rPr lang="zh-CN" altLang="en-US" dirty="0"/>
              <a:t>巴比伦第二王朝（前</a:t>
            </a:r>
            <a:r>
              <a:rPr lang="en-US" altLang="zh-CN" dirty="0"/>
              <a:t>1595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zh-CN" dirty="0"/>
              <a:t>前</a:t>
            </a:r>
            <a:r>
              <a:rPr lang="en-US" altLang="zh-CN" dirty="0"/>
              <a:t>1518</a:t>
            </a:r>
            <a:r>
              <a:rPr lang="zh-CN" altLang="en-US" dirty="0"/>
              <a:t>年，亡于</a:t>
            </a:r>
            <a:r>
              <a:rPr lang="zh-CN" altLang="zh-CN" dirty="0"/>
              <a:t>加喜特人</a:t>
            </a:r>
            <a:r>
              <a:rPr lang="zh-CN" altLang="en-US" dirty="0"/>
              <a:t>入侵）</a:t>
            </a:r>
            <a:endParaRPr lang="en-US" altLang="zh-CN" dirty="0"/>
          </a:p>
          <a:p>
            <a:pPr lvl="2"/>
            <a:r>
              <a:rPr lang="zh-CN" altLang="en-US" dirty="0"/>
              <a:t>巴比伦第三王朝（</a:t>
            </a:r>
            <a:r>
              <a:rPr lang="zh-CN" altLang="zh-CN" dirty="0"/>
              <a:t>加喜特</a:t>
            </a:r>
            <a:r>
              <a:rPr lang="zh-CN" altLang="en-US" dirty="0"/>
              <a:t>王朝，</a:t>
            </a:r>
            <a:r>
              <a:rPr lang="zh-CN" altLang="zh-CN" dirty="0"/>
              <a:t>前</a:t>
            </a:r>
            <a:r>
              <a:rPr lang="en-US" altLang="zh-CN" dirty="0"/>
              <a:t>1518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1157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1"/>
            <a:r>
              <a:rPr lang="zh-CN" altLang="en-US" dirty="0" smtClean="0"/>
              <a:t>埃及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第一中间期（</a:t>
            </a:r>
            <a:r>
              <a:rPr lang="en-US" altLang="zh-CN" dirty="0" smtClean="0"/>
              <a:t>7-11</a:t>
            </a:r>
            <a:r>
              <a:rPr lang="zh-CN" altLang="en-US" dirty="0" smtClean="0"/>
              <a:t>王朝，前</a:t>
            </a:r>
            <a:r>
              <a:rPr lang="en-US" altLang="zh-CN" dirty="0" smtClean="0"/>
              <a:t>2181-</a:t>
            </a:r>
            <a:r>
              <a:rPr lang="zh-CN" altLang="en-US" dirty="0" smtClean="0"/>
              <a:t>前</a:t>
            </a:r>
            <a:r>
              <a:rPr lang="en-US" altLang="zh-CN" dirty="0" smtClean="0"/>
              <a:t>2040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中王国时期（</a:t>
            </a:r>
            <a:r>
              <a:rPr lang="en-US" altLang="zh-CN" dirty="0" smtClean="0"/>
              <a:t>11-12</a:t>
            </a:r>
            <a:r>
              <a:rPr lang="zh-CN" altLang="en-US" dirty="0" smtClean="0"/>
              <a:t>王朝，前</a:t>
            </a:r>
            <a:r>
              <a:rPr lang="en-US" altLang="zh-CN" dirty="0" smtClean="0"/>
              <a:t>2040-</a:t>
            </a:r>
            <a:r>
              <a:rPr lang="zh-CN" altLang="en-US" dirty="0" smtClean="0"/>
              <a:t>前</a:t>
            </a:r>
            <a:r>
              <a:rPr lang="en-US" altLang="zh-CN" dirty="0" smtClean="0"/>
              <a:t>1786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第二中间期（</a:t>
            </a:r>
            <a:r>
              <a:rPr lang="en-US" altLang="zh-CN" dirty="0" smtClean="0"/>
              <a:t>13-17</a:t>
            </a:r>
            <a:r>
              <a:rPr lang="zh-CN" altLang="en-US" dirty="0" smtClean="0"/>
              <a:t>王朝，前</a:t>
            </a:r>
            <a:r>
              <a:rPr lang="en-US" altLang="zh-CN" dirty="0" smtClean="0"/>
              <a:t>1786—</a:t>
            </a:r>
            <a:r>
              <a:rPr lang="zh-CN" altLang="en-US" dirty="0" smtClean="0"/>
              <a:t>前</a:t>
            </a:r>
            <a:r>
              <a:rPr lang="en-US" altLang="zh-CN" dirty="0" smtClean="0"/>
              <a:t>1567</a:t>
            </a:r>
            <a:r>
              <a:rPr lang="zh-CN" altLang="en-US" dirty="0" smtClean="0"/>
              <a:t>年，希克索斯入侵时期）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新王国（</a:t>
            </a:r>
            <a:r>
              <a:rPr lang="en-US" altLang="zh-CN" dirty="0" smtClean="0"/>
              <a:t>18-20</a:t>
            </a:r>
            <a:r>
              <a:rPr lang="zh-CN" altLang="en-US" dirty="0" smtClean="0"/>
              <a:t>王朝，前</a:t>
            </a:r>
            <a:r>
              <a:rPr lang="en-US" altLang="zh-CN" dirty="0" smtClean="0"/>
              <a:t>1567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zh-CN" dirty="0" smtClean="0"/>
              <a:t>前</a:t>
            </a:r>
            <a:r>
              <a:rPr lang="en-US" altLang="zh-CN" dirty="0" smtClean="0"/>
              <a:t>1085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6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01305" cy="6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六、帝国时代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美索不达米亚</a:t>
            </a:r>
            <a:r>
              <a:rPr lang="zh-CN" altLang="en-US" dirty="0"/>
              <a:t>北部</a:t>
            </a:r>
            <a:endParaRPr lang="en-US" altLang="zh-CN" dirty="0"/>
          </a:p>
          <a:p>
            <a:pPr lvl="2"/>
            <a:r>
              <a:rPr lang="zh-CN" altLang="en-US" dirty="0"/>
              <a:t>米坦尼（约前</a:t>
            </a:r>
            <a:r>
              <a:rPr lang="en-US" altLang="zh-CN" dirty="0"/>
              <a:t>1550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1379</a:t>
            </a:r>
            <a:r>
              <a:rPr lang="zh-CN" altLang="en-US" dirty="0" smtClean="0"/>
              <a:t>年，亡于赫梯）</a:t>
            </a:r>
            <a:endParaRPr lang="en-US" altLang="zh-CN" dirty="0"/>
          </a:p>
          <a:p>
            <a:pPr lvl="2"/>
            <a:r>
              <a:rPr lang="zh-CN" altLang="en-US" dirty="0"/>
              <a:t>中亚述帝国（约前</a:t>
            </a:r>
            <a:r>
              <a:rPr lang="en-US" altLang="zh-CN" dirty="0"/>
              <a:t>1365-</a:t>
            </a:r>
            <a:r>
              <a:rPr lang="zh-CN" altLang="en-US" dirty="0"/>
              <a:t>前</a:t>
            </a:r>
            <a:r>
              <a:rPr lang="en-US" altLang="zh-CN" dirty="0" smtClean="0"/>
              <a:t>1056</a:t>
            </a:r>
            <a:r>
              <a:rPr lang="zh-CN" altLang="en-US" dirty="0" smtClean="0"/>
              <a:t>，因内战衰落）</a:t>
            </a:r>
            <a:endParaRPr lang="en-US" altLang="zh-CN" dirty="0"/>
          </a:p>
          <a:p>
            <a:pPr lvl="3"/>
            <a:r>
              <a:rPr lang="zh-CN" altLang="en-US" dirty="0"/>
              <a:t>古亚述：</a:t>
            </a:r>
            <a:endParaRPr lang="en-US" altLang="zh-CN" dirty="0"/>
          </a:p>
          <a:p>
            <a:pPr lvl="4"/>
            <a:r>
              <a:rPr lang="zh-CN" altLang="en-US" dirty="0"/>
              <a:t>乌尔帝国解体时首次宣布独立（前</a:t>
            </a:r>
            <a:r>
              <a:rPr lang="en-US" altLang="zh-CN" dirty="0"/>
              <a:t>2006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4"/>
            <a:r>
              <a:rPr lang="zh-CN" altLang="en-US" dirty="0"/>
              <a:t>统一美索不达米亚北部（前</a:t>
            </a:r>
            <a:r>
              <a:rPr lang="en-US" altLang="zh-CN" dirty="0"/>
              <a:t>1794</a:t>
            </a:r>
            <a:r>
              <a:rPr lang="zh-CN" altLang="en-US" dirty="0"/>
              <a:t>年左右）</a:t>
            </a:r>
            <a:endParaRPr lang="en-US" altLang="zh-CN" dirty="0"/>
          </a:p>
          <a:p>
            <a:pPr lvl="4"/>
            <a:r>
              <a:rPr lang="zh-CN" altLang="en-US" dirty="0"/>
              <a:t>先后臣服巴比伦和米尼坦（前</a:t>
            </a:r>
            <a:r>
              <a:rPr lang="en-US" altLang="zh-CN" dirty="0"/>
              <a:t>1757</a:t>
            </a:r>
            <a:r>
              <a:rPr lang="zh-CN" altLang="en-US" dirty="0"/>
              <a:t>年左右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1379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1"/>
            <a:r>
              <a:rPr lang="zh-CN" altLang="en-US" dirty="0"/>
              <a:t>小亚细亚（安纳托利亚）：</a:t>
            </a:r>
            <a:endParaRPr lang="en-US" altLang="zh-CN" dirty="0"/>
          </a:p>
          <a:p>
            <a:pPr lvl="2"/>
            <a:r>
              <a:rPr lang="zh-CN" altLang="en-US" dirty="0"/>
              <a:t>赫梯（约前</a:t>
            </a:r>
            <a:r>
              <a:rPr lang="en-US" altLang="zh-CN" dirty="0"/>
              <a:t>1650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1180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85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6310280"/>
            <a:ext cx="7772400" cy="547719"/>
          </a:xfrm>
        </p:spPr>
        <p:txBody>
          <a:bodyPr>
            <a:normAutofit lnSpcReduction="10000"/>
          </a:bodyPr>
          <a:lstStyle/>
          <a:p>
            <a:pPr marL="68580" indent="0" algn="ctr">
              <a:buNone/>
            </a:pPr>
            <a:r>
              <a:rPr lang="zh-CN" altLang="en-US" dirty="0" smtClean="0"/>
              <a:t>前</a:t>
            </a:r>
            <a:r>
              <a:rPr lang="en-US" altLang="zh-CN" dirty="0" smtClean="0"/>
              <a:t>14</a:t>
            </a:r>
            <a:r>
              <a:rPr lang="zh-CN" altLang="en-US" dirty="0" smtClean="0"/>
              <a:t>世纪的</a:t>
            </a:r>
            <a:r>
              <a:rPr lang="zh-CN" altLang="en-US" dirty="0"/>
              <a:t>中东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464"/>
            <a:ext cx="9144000" cy="5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五、蛮族入侵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972" y="1556792"/>
            <a:ext cx="8219256" cy="4968552"/>
          </a:xfrm>
        </p:spPr>
        <p:txBody>
          <a:bodyPr>
            <a:normAutofit/>
          </a:bodyPr>
          <a:lstStyle/>
          <a:p>
            <a:r>
              <a:rPr lang="zh-CN" altLang="en-US" dirty="0"/>
              <a:t>原始印欧人的入侵</a:t>
            </a:r>
            <a:endParaRPr lang="en-US" altLang="zh-CN" dirty="0"/>
          </a:p>
          <a:p>
            <a:pPr lvl="1"/>
            <a:r>
              <a:rPr lang="zh-CN" altLang="en-US" dirty="0"/>
              <a:t>来源：东欧草原至黑海沿岸</a:t>
            </a:r>
            <a:endParaRPr lang="en-US" altLang="zh-CN" dirty="0"/>
          </a:p>
          <a:p>
            <a:pPr lvl="1"/>
            <a:r>
              <a:rPr lang="zh-CN" altLang="en-US" dirty="0"/>
              <a:t>西支：</a:t>
            </a:r>
            <a:endParaRPr lang="en-US" altLang="zh-CN" dirty="0"/>
          </a:p>
          <a:p>
            <a:pPr lvl="2"/>
            <a:r>
              <a:rPr lang="zh-CN" altLang="en-US" dirty="0"/>
              <a:t>巴尔干（前</a:t>
            </a:r>
            <a:r>
              <a:rPr lang="en-US" altLang="zh-CN" dirty="0"/>
              <a:t>31</a:t>
            </a:r>
            <a:r>
              <a:rPr lang="zh-CN" altLang="en-US" dirty="0"/>
              <a:t>世纪末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21</a:t>
            </a:r>
            <a:r>
              <a:rPr lang="zh-CN" altLang="en-US" dirty="0"/>
              <a:t>世纪初）⟶希腊人</a:t>
            </a:r>
            <a:endParaRPr lang="en-US" altLang="zh-CN" dirty="0"/>
          </a:p>
          <a:p>
            <a:pPr lvl="3"/>
            <a:r>
              <a:rPr lang="zh-CN" altLang="en-US" dirty="0"/>
              <a:t>爱奥尼亚人、亚该亚人（约前</a:t>
            </a:r>
            <a:r>
              <a:rPr lang="en-US" altLang="zh-CN" dirty="0"/>
              <a:t>20</a:t>
            </a:r>
            <a:r>
              <a:rPr lang="zh-CN" altLang="en-US" dirty="0"/>
              <a:t>世纪起）⟶迈锡尼文明</a:t>
            </a:r>
            <a:endParaRPr lang="en-US" altLang="zh-CN" dirty="0"/>
          </a:p>
          <a:p>
            <a:pPr lvl="3"/>
            <a:r>
              <a:rPr lang="zh-CN" altLang="en-US" dirty="0"/>
              <a:t>多利安人（前</a:t>
            </a:r>
            <a:r>
              <a:rPr lang="en-US" altLang="zh-CN" dirty="0"/>
              <a:t>12</a:t>
            </a:r>
            <a:r>
              <a:rPr lang="zh-CN" altLang="en-US" dirty="0"/>
              <a:t>世纪） ⟶迈锡尼文明毁灭</a:t>
            </a:r>
            <a:endParaRPr lang="en-US" altLang="zh-CN" dirty="0"/>
          </a:p>
          <a:p>
            <a:pPr lvl="2"/>
            <a:r>
              <a:rPr lang="zh-CN" altLang="en-US" dirty="0"/>
              <a:t>意大利（前</a:t>
            </a:r>
            <a:r>
              <a:rPr lang="en-US" altLang="zh-CN" dirty="0"/>
              <a:t>21</a:t>
            </a:r>
            <a:r>
              <a:rPr lang="zh-CN" altLang="en-US" dirty="0"/>
              <a:t>世纪初） ⟶拉丁人</a:t>
            </a:r>
            <a:endParaRPr lang="en-US" altLang="zh-CN" dirty="0"/>
          </a:p>
          <a:p>
            <a:pPr lvl="2"/>
            <a:r>
              <a:rPr lang="zh-CN" altLang="en-US" dirty="0"/>
              <a:t>西欧、西北欧（前</a:t>
            </a:r>
            <a:r>
              <a:rPr lang="en-US" altLang="zh-CN" dirty="0"/>
              <a:t>22</a:t>
            </a:r>
            <a:r>
              <a:rPr lang="zh-CN" altLang="en-US" dirty="0"/>
              <a:t>世纪） ⟶凯尔特人（高卢、西班牙、不列颠）</a:t>
            </a:r>
            <a:endParaRPr lang="en-US" altLang="zh-CN" dirty="0"/>
          </a:p>
          <a:p>
            <a:pPr lvl="2"/>
            <a:r>
              <a:rPr lang="zh-CN" altLang="en-US" dirty="0"/>
              <a:t>北欧、中欧（前</a:t>
            </a:r>
            <a:r>
              <a:rPr lang="en-US" altLang="zh-CN" dirty="0"/>
              <a:t>21</a:t>
            </a:r>
            <a:r>
              <a:rPr lang="zh-CN" altLang="en-US" dirty="0"/>
              <a:t>世纪）⟶日耳曼人</a:t>
            </a:r>
            <a:endParaRPr lang="en-US" altLang="zh-CN" dirty="0"/>
          </a:p>
          <a:p>
            <a:pPr lvl="2"/>
            <a:r>
              <a:rPr lang="zh-CN" altLang="en-US" dirty="0"/>
              <a:t>东北欧（前</a:t>
            </a:r>
            <a:r>
              <a:rPr lang="en-US" altLang="zh-CN" dirty="0"/>
              <a:t>15</a:t>
            </a:r>
            <a:r>
              <a:rPr lang="zh-CN" altLang="en-US" dirty="0"/>
              <a:t>世纪？） ⟶ 斯拉夫人、波罗的人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6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五、蛮族入侵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中支：翻越高加索山</a:t>
            </a:r>
            <a:endParaRPr lang="en-US" altLang="zh-CN" dirty="0"/>
          </a:p>
          <a:p>
            <a:pPr lvl="2"/>
            <a:r>
              <a:rPr lang="zh-CN" altLang="en-US" dirty="0"/>
              <a:t>小亚细亚（前</a:t>
            </a:r>
            <a:r>
              <a:rPr lang="en-US" altLang="zh-CN" dirty="0"/>
              <a:t>31</a:t>
            </a:r>
            <a:r>
              <a:rPr lang="zh-CN" altLang="en-US" dirty="0"/>
              <a:t>世纪末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21</a:t>
            </a:r>
            <a:r>
              <a:rPr lang="zh-CN" altLang="en-US" dirty="0"/>
              <a:t>世纪初）⟶融合形成赫梯人</a:t>
            </a:r>
            <a:endParaRPr lang="en-US" altLang="zh-CN" dirty="0"/>
          </a:p>
          <a:p>
            <a:pPr lvl="1"/>
            <a:r>
              <a:rPr lang="zh-CN" altLang="en-US" dirty="0"/>
              <a:t>东支：翻越乌拉尔山</a:t>
            </a:r>
            <a:endParaRPr lang="en-US" altLang="zh-CN" dirty="0"/>
          </a:p>
          <a:p>
            <a:pPr lvl="2"/>
            <a:r>
              <a:rPr lang="zh-CN" altLang="en-US" dirty="0"/>
              <a:t>西南进入伊朗高原西部（前</a:t>
            </a:r>
            <a:r>
              <a:rPr lang="en-US" altLang="zh-CN" dirty="0"/>
              <a:t>21</a:t>
            </a:r>
            <a:r>
              <a:rPr lang="zh-CN" altLang="en-US" dirty="0"/>
              <a:t>世纪始） ⟶建立米底、波斯</a:t>
            </a:r>
            <a:endParaRPr lang="en-US" altLang="zh-CN" dirty="0"/>
          </a:p>
          <a:p>
            <a:pPr lvl="2"/>
            <a:r>
              <a:rPr lang="zh-CN" altLang="en-US" dirty="0"/>
              <a:t>东南下印度（前</a:t>
            </a:r>
            <a:r>
              <a:rPr lang="en-US" altLang="zh-CN" dirty="0"/>
              <a:t>12</a:t>
            </a:r>
            <a:r>
              <a:rPr lang="zh-CN" altLang="en-US" dirty="0"/>
              <a:t>世纪） ⟶吠陀文明</a:t>
            </a:r>
            <a:endParaRPr lang="en-US" altLang="zh-CN" dirty="0"/>
          </a:p>
          <a:p>
            <a:pPr lvl="2"/>
            <a:r>
              <a:rPr lang="zh-CN" altLang="en-US" dirty="0"/>
              <a:t>中国新疆⟶汉唐西域诸族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80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5722942"/>
            <a:ext cx="7772400" cy="632617"/>
          </a:xfrm>
        </p:spPr>
        <p:txBody>
          <a:bodyPr/>
          <a:lstStyle/>
          <a:p>
            <a:pPr marL="68580" indent="0" algn="ctr">
              <a:buNone/>
            </a:pPr>
            <a:r>
              <a:rPr lang="zh-CN" altLang="en-US" dirty="0" smtClean="0"/>
              <a:t>图片来自果壳网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88" y="692696"/>
            <a:ext cx="9162788" cy="503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6021288"/>
            <a:ext cx="7772400" cy="524026"/>
          </a:xfrm>
        </p:spPr>
        <p:txBody>
          <a:bodyPr>
            <a:normAutofit lnSpcReduction="10000"/>
          </a:bodyPr>
          <a:lstStyle/>
          <a:p>
            <a:pPr marL="68580" indent="0" algn="ctr">
              <a:buNone/>
            </a:pPr>
            <a:r>
              <a:rPr lang="zh-CN" altLang="en-US" dirty="0"/>
              <a:t>图片来自果壳网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" y="260648"/>
            <a:ext cx="9144000" cy="56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60432" y="1694250"/>
            <a:ext cx="54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东支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017" y="1950837"/>
            <a:ext cx="6480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巴尔干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6176" y="1935995"/>
            <a:ext cx="6480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</a:rPr>
              <a:t>意大利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1924467"/>
            <a:ext cx="9361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</a:rPr>
              <a:t>北、中欧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3008" y="2002027"/>
            <a:ext cx="775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巴尔干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7744" y="2060848"/>
            <a:ext cx="6480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</a:rPr>
              <a:t>西欧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365" y="1510703"/>
            <a:ext cx="54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</a:rPr>
              <a:t>东欧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28" y="1884357"/>
            <a:ext cx="674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西支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巴尔干</a:t>
            </a:r>
          </a:p>
        </p:txBody>
      </p:sp>
    </p:spTree>
    <p:extLst>
      <p:ext uri="{BB962C8B-B14F-4D97-AF65-F5344CB8AC3E}">
        <p14:creationId xmlns:p14="http://schemas.microsoft.com/office/powerpoint/2010/main" val="325900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zh-CN" altLang="en-US" dirty="0" smtClean="0"/>
              <a:t>、蛮</a:t>
            </a:r>
            <a:r>
              <a:rPr lang="zh-CN" altLang="en-US" dirty="0"/>
              <a:t>族入侵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8208912" cy="48245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“海上民族”的入侵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来源：爱琴海地区和迦南沿海居民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背景：气候变迁？瘟疫？印欧人入侵？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后果：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小亚细亚</a:t>
            </a:r>
            <a:r>
              <a:rPr lang="zh-CN" altLang="en-US" dirty="0"/>
              <a:t>西岸</a:t>
            </a:r>
            <a:r>
              <a:rPr lang="zh-CN" altLang="en-US" dirty="0" smtClean="0"/>
              <a:t>：特洛伊战争（约前</a:t>
            </a:r>
            <a:r>
              <a:rPr lang="en-US" altLang="zh-CN" dirty="0" smtClean="0"/>
              <a:t>1260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-1230</a:t>
            </a:r>
            <a:r>
              <a:rPr lang="zh-CN" altLang="en-US" dirty="0" smtClean="0"/>
              <a:t>年）</a:t>
            </a:r>
            <a:endParaRPr lang="en-US" altLang="zh-CN" dirty="0"/>
          </a:p>
          <a:p>
            <a:pPr lvl="2"/>
            <a:r>
              <a:rPr lang="zh-CN" altLang="en-US" dirty="0"/>
              <a:t>赫梯：国家解体（前</a:t>
            </a:r>
            <a:r>
              <a:rPr lang="en-US" altLang="zh-CN" dirty="0"/>
              <a:t>1180</a:t>
            </a:r>
            <a:r>
              <a:rPr lang="zh-CN" altLang="en-US" dirty="0"/>
              <a:t>年左右）</a:t>
            </a:r>
            <a:endParaRPr lang="en-US" altLang="zh-CN" dirty="0"/>
          </a:p>
          <a:p>
            <a:pPr lvl="2"/>
            <a:r>
              <a:rPr lang="zh-CN" altLang="en-US" dirty="0" smtClean="0"/>
              <a:t>埃及</a:t>
            </a:r>
            <a:r>
              <a:rPr lang="zh-CN" altLang="en-US" dirty="0"/>
              <a:t>：第十九王朝灭亡（前</a:t>
            </a:r>
            <a:r>
              <a:rPr lang="en-US" altLang="zh-CN" dirty="0" smtClean="0"/>
              <a:t>1210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希腊：迈锡尼</a:t>
            </a:r>
            <a:r>
              <a:rPr lang="zh-CN" altLang="en-US" dirty="0"/>
              <a:t>文明衰落</a:t>
            </a:r>
            <a:r>
              <a:rPr lang="zh-CN" altLang="en-US" dirty="0" smtClean="0"/>
              <a:t>（约前</a:t>
            </a:r>
            <a:r>
              <a:rPr lang="en-US" altLang="zh-CN" dirty="0"/>
              <a:t>1100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东地中海世界体系崩坏</a:t>
            </a:r>
            <a:endParaRPr lang="en-US" altLang="zh-CN" dirty="0" smtClean="0"/>
          </a:p>
          <a:p>
            <a:pPr lvl="2"/>
            <a:r>
              <a:rPr lang="zh-CN" altLang="en-US" dirty="0"/>
              <a:t>腓尼基崛起</a:t>
            </a:r>
            <a:r>
              <a:rPr lang="zh-CN" altLang="en-US" dirty="0" smtClean="0"/>
              <a:t>（约前</a:t>
            </a:r>
            <a:r>
              <a:rPr lang="en-US" altLang="zh-CN" dirty="0"/>
              <a:t>1200</a:t>
            </a:r>
            <a:r>
              <a:rPr lang="zh-CN" altLang="en-US" dirty="0"/>
              <a:t>年</a:t>
            </a:r>
            <a:r>
              <a:rPr lang="zh-CN" altLang="en-US" dirty="0" smtClean="0"/>
              <a:t>）：地中海上最早的开拓者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3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五、进入公元前</a:t>
            </a:r>
            <a:r>
              <a:rPr lang="en-US" altLang="zh-CN" dirty="0"/>
              <a:t>10</a:t>
            </a:r>
            <a:r>
              <a:rPr lang="zh-CN" altLang="en-US" dirty="0"/>
              <a:t>世纪的新世界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518457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美索不达米亚：</a:t>
            </a:r>
            <a:endParaRPr lang="en-US" altLang="zh-CN" dirty="0"/>
          </a:p>
          <a:p>
            <a:pPr lvl="1"/>
            <a:r>
              <a:rPr lang="zh-CN" altLang="en-US" dirty="0"/>
              <a:t>新亚述帝国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935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612</a:t>
            </a:r>
            <a:r>
              <a:rPr lang="zh-CN" altLang="en-US" dirty="0"/>
              <a:t>年，亡于米底、新巴比伦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新巴比伦（迦勒底王国，前</a:t>
            </a:r>
            <a:r>
              <a:rPr lang="en-US" altLang="zh-CN" dirty="0"/>
              <a:t>626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539</a:t>
            </a:r>
            <a:r>
              <a:rPr lang="zh-CN" altLang="en-US" dirty="0"/>
              <a:t>年，亡于波斯）</a:t>
            </a:r>
            <a:endParaRPr lang="en-US" altLang="zh-CN" dirty="0"/>
          </a:p>
          <a:p>
            <a:r>
              <a:rPr lang="zh-CN" altLang="en-US" dirty="0"/>
              <a:t>埃及：后王朝时代（约前</a:t>
            </a:r>
            <a:r>
              <a:rPr lang="en-US" altLang="zh-CN" dirty="0"/>
              <a:t>1070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525</a:t>
            </a:r>
            <a:r>
              <a:rPr lang="zh-CN" altLang="en-US" dirty="0"/>
              <a:t>年，亡于波斯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南北分裂、利比亚王朝、</a:t>
            </a:r>
            <a:r>
              <a:rPr lang="zh-CN" altLang="en-US" dirty="0" smtClean="0"/>
              <a:t>埃塞俄比亚</a:t>
            </a:r>
            <a:r>
              <a:rPr lang="zh-CN" altLang="en-US" dirty="0"/>
              <a:t>（库施）</a:t>
            </a:r>
            <a:r>
              <a:rPr lang="zh-CN" altLang="en-US" dirty="0" smtClean="0"/>
              <a:t>王朝、</a:t>
            </a:r>
            <a:r>
              <a:rPr lang="zh-CN" altLang="en-US" dirty="0"/>
              <a:t>亚述征服（前</a:t>
            </a:r>
            <a:r>
              <a:rPr lang="en-US" altLang="zh-CN" dirty="0"/>
              <a:t>671</a:t>
            </a:r>
            <a:r>
              <a:rPr lang="zh-CN" altLang="en-US" dirty="0"/>
              <a:t>年）、利比亚王朝复辟（二十六王朝，约前</a:t>
            </a:r>
            <a:r>
              <a:rPr lang="en-US" altLang="zh-CN" dirty="0"/>
              <a:t>650</a:t>
            </a:r>
            <a:r>
              <a:rPr lang="zh-CN" altLang="en-US" dirty="0"/>
              <a:t>年重新控制全埃及；亚述灭亡后正式独立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小亚细亚：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吕底亚王国（约前</a:t>
            </a:r>
            <a:r>
              <a:rPr lang="pl-PL" altLang="zh-CN" dirty="0" smtClean="0"/>
              <a:t>1200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</a:t>
            </a:r>
            <a:r>
              <a:rPr lang="pl-PL" altLang="zh-CN" dirty="0" smtClean="0"/>
              <a:t>546</a:t>
            </a:r>
            <a:r>
              <a:rPr lang="zh-CN" altLang="en-US" dirty="0"/>
              <a:t> ，亡</a:t>
            </a:r>
            <a:r>
              <a:rPr lang="zh-CN" altLang="en-US"/>
              <a:t>于</a:t>
            </a:r>
            <a:r>
              <a:rPr lang="zh-CN" altLang="en-US" smtClean="0"/>
              <a:t>波斯）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四、最早的文明</a:t>
            </a:r>
            <a:r>
              <a:rPr lang="en-US" altLang="zh-CN" dirty="0"/>
              <a:t>·</a:t>
            </a:r>
            <a:r>
              <a:rPr lang="zh-CN" altLang="en-US" dirty="0"/>
              <a:t>埃及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783560"/>
            <a:ext cx="8424936" cy="4572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前王朝</a:t>
            </a:r>
            <a:endParaRPr lang="en-US" altLang="zh-CN" b="1" dirty="0"/>
          </a:p>
          <a:p>
            <a:pPr lvl="1"/>
            <a:r>
              <a:rPr lang="zh-CN" altLang="en-US" b="1" dirty="0"/>
              <a:t>涅伽达文化</a:t>
            </a:r>
            <a:r>
              <a:rPr lang="en-US" altLang="zh-CN" b="1" dirty="0"/>
              <a:t>Ⅰ</a:t>
            </a:r>
            <a:r>
              <a:rPr lang="zh-CN" altLang="en-US" b="1" dirty="0"/>
              <a:t>期（阿姆拉特文化），约前</a:t>
            </a:r>
            <a:r>
              <a:rPr lang="en-US" altLang="zh-CN" b="1" dirty="0"/>
              <a:t>4000-</a:t>
            </a:r>
            <a:r>
              <a:rPr lang="zh-CN" altLang="en-US" b="1" dirty="0"/>
              <a:t>前</a:t>
            </a:r>
            <a:r>
              <a:rPr lang="en-US" altLang="zh-CN" b="1" dirty="0"/>
              <a:t>3500</a:t>
            </a:r>
            <a:r>
              <a:rPr lang="zh-CN" altLang="en-US" b="1" dirty="0"/>
              <a:t>年</a:t>
            </a:r>
            <a:endParaRPr lang="en-US" altLang="zh-CN" b="1" dirty="0"/>
          </a:p>
          <a:p>
            <a:pPr lvl="2"/>
            <a:r>
              <a:rPr lang="zh-CN" altLang="en-US" b="1" dirty="0"/>
              <a:t>阶级分化、王权的迹象；城墙遗址；陶器</a:t>
            </a:r>
            <a:endParaRPr lang="en-US" altLang="zh-CN" b="1" dirty="0"/>
          </a:p>
          <a:p>
            <a:pPr lvl="1"/>
            <a:r>
              <a:rPr lang="zh-CN" altLang="en-US" b="1" dirty="0"/>
              <a:t>涅伽达文化</a:t>
            </a:r>
            <a:r>
              <a:rPr lang="en-US" altLang="zh-CN" b="1" dirty="0"/>
              <a:t>Ⅱ</a:t>
            </a:r>
            <a:r>
              <a:rPr lang="zh-CN" altLang="en-US" b="1" dirty="0"/>
              <a:t>期（格尔津文化），约前</a:t>
            </a:r>
            <a:r>
              <a:rPr lang="en-US" altLang="zh-CN" b="1" dirty="0"/>
              <a:t>3500-</a:t>
            </a:r>
            <a:r>
              <a:rPr lang="zh-CN" altLang="en-US" b="1" dirty="0"/>
              <a:t>前</a:t>
            </a:r>
            <a:r>
              <a:rPr lang="en-US" altLang="zh-CN" b="1" dirty="0"/>
              <a:t>3100</a:t>
            </a:r>
            <a:r>
              <a:rPr lang="zh-CN" altLang="en-US" b="1" dirty="0"/>
              <a:t>年</a:t>
            </a:r>
            <a:endParaRPr lang="en-US" altLang="zh-CN" b="1" dirty="0"/>
          </a:p>
          <a:p>
            <a:pPr lvl="2"/>
            <a:r>
              <a:rPr lang="zh-CN" altLang="en-US" b="1" dirty="0"/>
              <a:t>阶级高度分化；出现</a:t>
            </a:r>
            <a:r>
              <a:rPr lang="zh-CN" altLang="en-US" b="1" dirty="0" smtClean="0"/>
              <a:t>文字</a:t>
            </a:r>
            <a:endParaRPr lang="en-US" altLang="zh-CN" b="1" dirty="0" smtClean="0"/>
          </a:p>
          <a:p>
            <a:pPr lvl="2"/>
            <a:r>
              <a:rPr lang="zh-CN" altLang="en-US" b="1" dirty="0" smtClean="0"/>
              <a:t>晚期</a:t>
            </a:r>
            <a:r>
              <a:rPr lang="zh-CN" altLang="en-US" b="1" dirty="0"/>
              <a:t>：蝎王权标头、纳尔迈调色板</a:t>
            </a:r>
          </a:p>
          <a:p>
            <a:r>
              <a:rPr lang="zh-CN" altLang="en-US" dirty="0"/>
              <a:t>早王朝</a:t>
            </a:r>
            <a:endParaRPr lang="en-US" altLang="zh-CN" dirty="0"/>
          </a:p>
          <a:p>
            <a:pPr lvl="1"/>
            <a:r>
              <a:rPr lang="zh-CN" altLang="en-US" dirty="0"/>
              <a:t>第一王朝：约前</a:t>
            </a:r>
            <a:r>
              <a:rPr lang="en-US" altLang="zh-CN" dirty="0"/>
              <a:t>3200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2850</a:t>
            </a:r>
            <a:r>
              <a:rPr lang="zh-CN" altLang="en-US" dirty="0"/>
              <a:t>年</a:t>
            </a:r>
            <a:endParaRPr lang="en-US" altLang="zh-CN" dirty="0"/>
          </a:p>
          <a:p>
            <a:pPr lvl="2"/>
            <a:r>
              <a:rPr lang="zh-CN" altLang="en-US" dirty="0"/>
              <a:t>美尼斯</a:t>
            </a:r>
            <a:r>
              <a:rPr lang="en-US" altLang="zh-CN" dirty="0"/>
              <a:t>=</a:t>
            </a:r>
            <a:r>
              <a:rPr lang="zh-CN" altLang="en-US" dirty="0"/>
              <a:t>纳迈尔</a:t>
            </a:r>
            <a:r>
              <a:rPr lang="en-US" altLang="zh-CN" dirty="0"/>
              <a:t>=</a:t>
            </a:r>
            <a:r>
              <a:rPr lang="zh-CN" altLang="en-US" dirty="0"/>
              <a:t>蝎子王？</a:t>
            </a:r>
            <a:endParaRPr lang="en-US" altLang="zh-CN" dirty="0"/>
          </a:p>
          <a:p>
            <a:pPr lvl="2"/>
            <a:r>
              <a:rPr lang="zh-CN" altLang="en-US" dirty="0"/>
              <a:t>上下埃及完成统一？</a:t>
            </a:r>
          </a:p>
          <a:p>
            <a:pPr lvl="1"/>
            <a:r>
              <a:rPr lang="zh-CN" altLang="en-US" dirty="0"/>
              <a:t>第二王朝：前</a:t>
            </a:r>
            <a:r>
              <a:rPr lang="en-US" altLang="zh-CN" dirty="0"/>
              <a:t>2850-</a:t>
            </a:r>
            <a:r>
              <a:rPr lang="zh-CN" altLang="en-US" dirty="0"/>
              <a:t>前</a:t>
            </a:r>
            <a:r>
              <a:rPr lang="en-US" altLang="zh-CN" dirty="0"/>
              <a:t>2686</a:t>
            </a:r>
            <a:r>
              <a:rPr lang="zh-CN" altLang="en-US" dirty="0"/>
              <a:t>年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35" y="4437113"/>
            <a:ext cx="3229465" cy="24208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1" y="0"/>
            <a:ext cx="1691680" cy="2256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938" y="2348880"/>
            <a:ext cx="2722633" cy="2065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4" y="4725144"/>
            <a:ext cx="971600" cy="14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五、进入公元前</a:t>
            </a:r>
            <a:r>
              <a:rPr lang="en-US" altLang="zh-CN" dirty="0"/>
              <a:t>10</a:t>
            </a:r>
            <a:r>
              <a:rPr lang="zh-CN" altLang="en-US" dirty="0"/>
              <a:t>世纪的新世界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980" y="1556792"/>
            <a:ext cx="8075240" cy="51125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迦</a:t>
            </a:r>
            <a:r>
              <a:rPr lang="zh-CN" altLang="en-US" dirty="0"/>
              <a:t>南</a:t>
            </a:r>
            <a:endParaRPr lang="en-US" altLang="zh-CN" dirty="0"/>
          </a:p>
          <a:p>
            <a:pPr lvl="1"/>
            <a:r>
              <a:rPr lang="zh-CN" altLang="en-US" dirty="0"/>
              <a:t>腓尼基诸城邦（约前</a:t>
            </a:r>
            <a:r>
              <a:rPr lang="en-US" altLang="zh-CN" dirty="0"/>
              <a:t>1000</a:t>
            </a:r>
            <a:r>
              <a:rPr lang="zh-CN" altLang="en-US" dirty="0"/>
              <a:t>年以后逐渐被亚述控制，前</a:t>
            </a:r>
            <a:r>
              <a:rPr lang="en-US" altLang="zh-CN" dirty="0"/>
              <a:t>800</a:t>
            </a:r>
            <a:r>
              <a:rPr lang="zh-CN" altLang="en-US" dirty="0"/>
              <a:t>年后消亡）</a:t>
            </a:r>
            <a:endParaRPr lang="en-US" altLang="zh-CN" dirty="0"/>
          </a:p>
          <a:p>
            <a:pPr lvl="1"/>
            <a:r>
              <a:rPr lang="zh-CN" altLang="en-US" dirty="0"/>
              <a:t>以色列</a:t>
            </a:r>
            <a:r>
              <a:rPr lang="en-US" altLang="zh-CN" dirty="0"/>
              <a:t>-</a:t>
            </a:r>
            <a:r>
              <a:rPr lang="zh-CN" altLang="en-US" dirty="0"/>
              <a:t>犹太王国（前</a:t>
            </a:r>
            <a:r>
              <a:rPr lang="en-US" altLang="zh-CN" dirty="0"/>
              <a:t>1050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587</a:t>
            </a:r>
            <a:r>
              <a:rPr lang="zh-CN" altLang="en-US" dirty="0"/>
              <a:t>年，分别亡于亚述</a:t>
            </a:r>
            <a:r>
              <a:rPr lang="en-US" altLang="zh-CN" dirty="0"/>
              <a:t>[</a:t>
            </a:r>
            <a:r>
              <a:rPr lang="zh-CN" altLang="en-US" dirty="0"/>
              <a:t>前</a:t>
            </a:r>
            <a:r>
              <a:rPr lang="en-US" altLang="zh-CN" dirty="0"/>
              <a:t>722</a:t>
            </a:r>
            <a:r>
              <a:rPr lang="zh-CN" altLang="en-US" dirty="0"/>
              <a:t>年</a:t>
            </a:r>
            <a:r>
              <a:rPr lang="en-US" altLang="zh-CN" dirty="0"/>
              <a:t>]</a:t>
            </a:r>
            <a:r>
              <a:rPr lang="zh-CN" altLang="en-US" dirty="0"/>
              <a:t>和新巴比伦）</a:t>
            </a:r>
            <a:endParaRPr lang="en-US" altLang="zh-CN" dirty="0"/>
          </a:p>
          <a:p>
            <a:r>
              <a:rPr lang="zh-CN" altLang="en-US" dirty="0"/>
              <a:t>伊朗高原</a:t>
            </a:r>
            <a:endParaRPr lang="en-US" altLang="zh-CN" dirty="0"/>
          </a:p>
          <a:p>
            <a:pPr lvl="1"/>
            <a:r>
              <a:rPr lang="zh-CN" altLang="en-US" dirty="0"/>
              <a:t>米底（约前</a:t>
            </a:r>
            <a:r>
              <a:rPr lang="en-US" altLang="zh-CN" dirty="0"/>
              <a:t>678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549</a:t>
            </a:r>
            <a:r>
              <a:rPr lang="zh-CN" altLang="en-US" dirty="0"/>
              <a:t>年，亡于波斯）</a:t>
            </a:r>
            <a:endParaRPr lang="en-US" altLang="zh-CN" dirty="0"/>
          </a:p>
          <a:p>
            <a:pPr lvl="1"/>
            <a:r>
              <a:rPr lang="zh-CN" altLang="en-US" dirty="0"/>
              <a:t>波斯（前</a:t>
            </a:r>
            <a:r>
              <a:rPr lang="en-US" altLang="zh-CN" dirty="0"/>
              <a:t>558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330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2"/>
            <a:r>
              <a:rPr lang="zh-CN" altLang="en-US" dirty="0"/>
              <a:t>前</a:t>
            </a:r>
            <a:r>
              <a:rPr lang="en-US" altLang="zh-CN" dirty="0"/>
              <a:t>547</a:t>
            </a:r>
            <a:r>
              <a:rPr lang="zh-CN" altLang="en-US" dirty="0"/>
              <a:t>年灭吕底亚夺取小亚细亚；前</a:t>
            </a:r>
            <a:r>
              <a:rPr lang="en-US" altLang="zh-CN" dirty="0"/>
              <a:t>546-</a:t>
            </a:r>
            <a:r>
              <a:rPr lang="zh-CN" altLang="en-US" dirty="0"/>
              <a:t>前</a:t>
            </a:r>
            <a:r>
              <a:rPr lang="en-US" altLang="zh-CN" dirty="0"/>
              <a:t>540</a:t>
            </a:r>
            <a:r>
              <a:rPr lang="zh-CN" altLang="en-US" dirty="0"/>
              <a:t>年东征中亚；前</a:t>
            </a:r>
            <a:r>
              <a:rPr lang="en-US" altLang="zh-CN" dirty="0"/>
              <a:t>539</a:t>
            </a:r>
            <a:r>
              <a:rPr lang="zh-CN" altLang="en-US" dirty="0"/>
              <a:t>年灭巴比伦；前</a:t>
            </a:r>
            <a:r>
              <a:rPr lang="en-US" altLang="zh-CN" dirty="0"/>
              <a:t>525</a:t>
            </a:r>
            <a:r>
              <a:rPr lang="zh-CN" altLang="en-US" dirty="0"/>
              <a:t>年征服埃及；前</a:t>
            </a:r>
            <a:r>
              <a:rPr lang="en-US" altLang="zh-CN" dirty="0"/>
              <a:t>518</a:t>
            </a:r>
            <a:r>
              <a:rPr lang="zh-CN" altLang="en-US" dirty="0"/>
              <a:t>年征服印度西北部；前</a:t>
            </a:r>
            <a:r>
              <a:rPr lang="en-US" altLang="zh-CN" dirty="0"/>
              <a:t>513</a:t>
            </a:r>
            <a:r>
              <a:rPr lang="zh-CN" altLang="en-US" dirty="0"/>
              <a:t>年进军欧洲攻占色雷斯</a:t>
            </a:r>
            <a:endParaRPr lang="en-US" altLang="zh-CN" dirty="0"/>
          </a:p>
          <a:p>
            <a:r>
              <a:rPr lang="zh-CN" altLang="en-US" dirty="0" smtClean="0"/>
              <a:t>环</a:t>
            </a:r>
            <a:r>
              <a:rPr lang="zh-CN" altLang="en-US" dirty="0"/>
              <a:t>爱琴海地区</a:t>
            </a:r>
            <a:endParaRPr lang="en-US" altLang="zh-CN" dirty="0"/>
          </a:p>
          <a:p>
            <a:pPr lvl="1"/>
            <a:r>
              <a:rPr lang="zh-CN" altLang="en-US" dirty="0"/>
              <a:t>希腊诸城邦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59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82"/>
            <a:ext cx="9158882" cy="6453336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445224"/>
            <a:ext cx="2025707" cy="13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四、最早的文明</a:t>
            </a:r>
            <a:r>
              <a:rPr lang="en-US" altLang="zh-CN" dirty="0"/>
              <a:t>·</a:t>
            </a:r>
            <a:r>
              <a:rPr lang="zh-CN" altLang="en-US" dirty="0"/>
              <a:t>埃及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556792"/>
            <a:ext cx="7772400" cy="525658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古王国（金字塔时代）：中央集权政体的确立</a:t>
            </a:r>
            <a:endParaRPr lang="en-US" altLang="zh-CN" dirty="0"/>
          </a:p>
          <a:p>
            <a:pPr lvl="1"/>
            <a:r>
              <a:rPr lang="zh-CN" altLang="en-US" dirty="0"/>
              <a:t>第三王朝：前</a:t>
            </a:r>
            <a:r>
              <a:rPr lang="en-US" altLang="zh-CN" dirty="0"/>
              <a:t>2686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2613</a:t>
            </a:r>
            <a:r>
              <a:rPr lang="zh-CN" altLang="en-US" dirty="0"/>
              <a:t>年</a:t>
            </a:r>
            <a:endParaRPr lang="en-US" altLang="zh-CN" dirty="0"/>
          </a:p>
          <a:p>
            <a:pPr lvl="2"/>
            <a:r>
              <a:rPr lang="zh-CN" altLang="en-US" dirty="0"/>
              <a:t>出现阶梯型金字塔</a:t>
            </a:r>
          </a:p>
          <a:p>
            <a:pPr lvl="1"/>
            <a:r>
              <a:rPr lang="zh-CN" altLang="en-US" dirty="0"/>
              <a:t>第四王朝：前</a:t>
            </a:r>
            <a:r>
              <a:rPr lang="en-US" altLang="zh-CN" dirty="0"/>
              <a:t>2613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2494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金字塔建造的高潮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斯内夫卢</a:t>
            </a:r>
            <a:r>
              <a:rPr lang="zh-CN" altLang="en-US" dirty="0"/>
              <a:t>（首任法老、胡夫之父）发明角锥形</a:t>
            </a:r>
            <a:r>
              <a:rPr lang="zh-CN" altLang="en-US" dirty="0" smtClean="0"/>
              <a:t>金字塔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胡</a:t>
            </a:r>
            <a:r>
              <a:rPr lang="zh-CN" altLang="en-US" dirty="0"/>
              <a:t>夫金字塔</a:t>
            </a:r>
            <a:endParaRPr lang="en-US" altLang="zh-CN" dirty="0"/>
          </a:p>
          <a:p>
            <a:pPr lvl="1"/>
            <a:r>
              <a:rPr lang="zh-CN" altLang="en-US" dirty="0"/>
              <a:t>第五王朝：前</a:t>
            </a:r>
            <a:r>
              <a:rPr lang="en-US" altLang="zh-CN" dirty="0"/>
              <a:t>2494</a:t>
            </a:r>
            <a:r>
              <a:rPr lang="zh-CN" altLang="en-US" dirty="0"/>
              <a:t>年</a:t>
            </a:r>
            <a:r>
              <a:rPr lang="en-US" altLang="zh-CN" dirty="0"/>
              <a:t>-2345</a:t>
            </a:r>
            <a:r>
              <a:rPr lang="zh-CN" altLang="en-US" dirty="0"/>
              <a:t>年</a:t>
            </a:r>
            <a:endParaRPr lang="en-US" altLang="zh-CN" dirty="0"/>
          </a:p>
          <a:p>
            <a:pPr lvl="2"/>
            <a:r>
              <a:rPr lang="zh-CN" altLang="en-US" dirty="0"/>
              <a:t> “太阳崇拜意识”迅速发展</a:t>
            </a:r>
          </a:p>
          <a:p>
            <a:pPr lvl="1"/>
            <a:r>
              <a:rPr lang="zh-CN" altLang="en-US" dirty="0"/>
              <a:t>第六王朝：前</a:t>
            </a:r>
            <a:r>
              <a:rPr lang="en-US" altLang="zh-CN" dirty="0"/>
              <a:t>2345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2181</a:t>
            </a:r>
            <a:r>
              <a:rPr lang="zh-CN" altLang="en-US" dirty="0"/>
              <a:t>年</a:t>
            </a:r>
            <a:endParaRPr lang="en-US" altLang="zh-CN" dirty="0"/>
          </a:p>
          <a:p>
            <a:pPr lvl="2"/>
            <a:r>
              <a:rPr lang="zh-CN" altLang="en-US" dirty="0"/>
              <a:t>中央集权衰落；财政危机；地方诸侯</a:t>
            </a:r>
            <a:r>
              <a:rPr lang="zh-CN" altLang="en-US" dirty="0" smtClean="0"/>
              <a:t>化</a:t>
            </a:r>
            <a:r>
              <a:rPr lang="zh-CN" altLang="en-US" dirty="0" smtClean="0">
                <a:latin typeface="Arial Narrow" panose="020B0606020202030204" pitchFamily="34" charset="0"/>
              </a:rPr>
              <a:t>→</a:t>
            </a:r>
            <a:endParaRPr lang="en-US" altLang="zh-CN" dirty="0" smtClean="0">
              <a:latin typeface="Arial Narrow" panose="020B0606020202030204" pitchFamily="34" charset="0"/>
            </a:endParaRPr>
          </a:p>
          <a:p>
            <a:pPr lvl="2"/>
            <a:r>
              <a:rPr lang="zh-CN" altLang="en-US" dirty="0" smtClean="0">
                <a:latin typeface="Arial Narrow" panose="020B0606020202030204" pitchFamily="34" charset="0"/>
              </a:rPr>
              <a:t>中央</a:t>
            </a:r>
            <a:r>
              <a:rPr lang="zh-CN" altLang="en-US" dirty="0">
                <a:latin typeface="Arial Narrow" panose="020B0606020202030204" pitchFamily="34" charset="0"/>
              </a:rPr>
              <a:t>政权崩溃，进入“第一中间期”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15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五、早期文明总结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556792"/>
            <a:ext cx="7978080" cy="530120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对比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苏美尔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兴起早、统一晚（前</a:t>
            </a:r>
            <a:r>
              <a:rPr lang="en-US" altLang="zh-CN" dirty="0" smtClean="0"/>
              <a:t>5400</a:t>
            </a:r>
            <a:r>
              <a:rPr lang="zh-CN" altLang="en-US" dirty="0" smtClean="0"/>
              <a:t>年埃利都建城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</a:t>
            </a:r>
            <a:r>
              <a:rPr lang="en-US" altLang="zh-CN" dirty="0"/>
              <a:t>2113</a:t>
            </a:r>
            <a:r>
              <a:rPr lang="zh-CN" altLang="en-US" dirty="0" smtClean="0"/>
              <a:t>年乌尔帝国建立）；“王权”只代表诸侯中的霸主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主要区域：底格里斯</a:t>
            </a:r>
            <a:r>
              <a:rPr lang="en-US" altLang="zh-CN" dirty="0" smtClean="0"/>
              <a:t>-</a:t>
            </a:r>
            <a:r>
              <a:rPr lang="zh-CN" altLang="en-US" dirty="0"/>
              <a:t>幼发拉底河</a:t>
            </a:r>
            <a:r>
              <a:rPr lang="zh-CN" altLang="en-US" dirty="0" smtClean="0"/>
              <a:t>冲积平原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两</a:t>
            </a:r>
            <a:r>
              <a:rPr lang="zh-CN" altLang="en-US" dirty="0"/>
              <a:t>河最</a:t>
            </a:r>
            <a:r>
              <a:rPr lang="zh-CN" altLang="en-US" dirty="0" smtClean="0"/>
              <a:t>远处相距约</a:t>
            </a:r>
            <a:r>
              <a:rPr lang="en-US" altLang="zh-CN" dirty="0" smtClean="0"/>
              <a:t>402</a:t>
            </a:r>
            <a:r>
              <a:rPr lang="zh-CN" altLang="en-US" dirty="0"/>
              <a:t>公里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埃及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较早完成统一，并建立极权整体（不晚于前</a:t>
            </a:r>
            <a:r>
              <a:rPr lang="en-US" altLang="zh-CN" dirty="0"/>
              <a:t>2686</a:t>
            </a:r>
            <a:r>
              <a:rPr lang="zh-CN" altLang="en-US" dirty="0"/>
              <a:t>年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主要区域：尼罗河中下游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中游（上埃及）河谷狭窄、两侧为高山，河谷</a:t>
            </a:r>
            <a:r>
              <a:rPr lang="en-US" altLang="zh-CN" dirty="0" smtClean="0"/>
              <a:t>3-16</a:t>
            </a:r>
            <a:r>
              <a:rPr lang="zh-CN" altLang="en-US" smtClean="0"/>
              <a:t>公里，平均</a:t>
            </a:r>
            <a:r>
              <a:rPr lang="zh-CN" altLang="en-US" dirty="0" smtClean="0"/>
              <a:t>宽度约</a:t>
            </a:r>
            <a:r>
              <a:rPr lang="en-US" altLang="zh-CN" dirty="0" smtClean="0"/>
              <a:t>10</a:t>
            </a:r>
            <a:r>
              <a:rPr lang="zh-CN" altLang="en-US" dirty="0" smtClean="0"/>
              <a:t>公里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下游（下埃及）分散成多股支流，形成扇形冲积平原，海岸线约</a:t>
            </a:r>
            <a:r>
              <a:rPr lang="en-US" altLang="zh-CN" dirty="0" smtClean="0"/>
              <a:t>230</a:t>
            </a:r>
            <a:r>
              <a:rPr lang="zh-CN" altLang="en-US" dirty="0" smtClean="0"/>
              <a:t>公里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2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85725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3995936" y="5661248"/>
            <a:ext cx="3139321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美国宇航局</a:t>
            </a:r>
            <a:r>
              <a:rPr lang="en-US" altLang="zh-CN" sz="32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Terra</a:t>
            </a:r>
            <a:r>
              <a:rPr lang="zh-CN" altLang="en-US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卫星</a:t>
            </a:r>
            <a:r>
              <a:rPr lang="en-US" altLang="zh-CN" sz="32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</a:t>
            </a:r>
            <a:r>
              <a:rPr lang="zh-CN" altLang="en-US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年拍摄</a:t>
            </a:r>
            <a:endParaRPr lang="zh-CN" altLang="en-US" sz="32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41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五、早期文明总结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其他重要文明</a:t>
            </a:r>
            <a:endParaRPr lang="en-US" altLang="zh-CN" dirty="0"/>
          </a:p>
          <a:p>
            <a:pPr lvl="8"/>
            <a:endParaRPr lang="en-US" altLang="zh-CN" dirty="0" smtClean="0"/>
          </a:p>
          <a:p>
            <a:pPr lvl="1"/>
            <a:r>
              <a:rPr lang="zh-CN" altLang="en-US" dirty="0" smtClean="0"/>
              <a:t>印度</a:t>
            </a:r>
            <a:r>
              <a:rPr lang="zh-CN" altLang="en-US" dirty="0"/>
              <a:t>：约前</a:t>
            </a:r>
            <a:r>
              <a:rPr lang="en-US" altLang="zh-CN" dirty="0"/>
              <a:t>2300</a:t>
            </a:r>
            <a:r>
              <a:rPr lang="zh-CN" altLang="en-US" dirty="0"/>
              <a:t>年哈拉巴文化（中断），印度河</a:t>
            </a:r>
            <a:endParaRPr lang="en-US" altLang="zh-CN" dirty="0"/>
          </a:p>
          <a:p>
            <a:pPr lvl="1"/>
            <a:r>
              <a:rPr lang="zh-CN" altLang="en-US" dirty="0"/>
              <a:t>中国：约前</a:t>
            </a:r>
            <a:r>
              <a:rPr lang="en-US" altLang="zh-CN" dirty="0"/>
              <a:t>21</a:t>
            </a:r>
            <a:r>
              <a:rPr lang="zh-CN" altLang="en-US" dirty="0"/>
              <a:t>世纪夏朝建立，黄河</a:t>
            </a:r>
            <a:endParaRPr lang="en-US" altLang="zh-CN" dirty="0"/>
          </a:p>
          <a:p>
            <a:pPr lvl="1"/>
            <a:r>
              <a:rPr lang="zh-CN" altLang="en-US" dirty="0"/>
              <a:t>希腊：约前</a:t>
            </a:r>
            <a:r>
              <a:rPr lang="en-US" altLang="zh-CN" dirty="0"/>
              <a:t>20</a:t>
            </a:r>
            <a:r>
              <a:rPr lang="zh-CN" altLang="en-US" dirty="0"/>
              <a:t>世纪克里特早王宫时代，爱琴海</a:t>
            </a:r>
            <a:endParaRPr lang="en-US" altLang="zh-CN" dirty="0"/>
          </a:p>
          <a:p>
            <a:pPr lvl="1"/>
            <a:r>
              <a:rPr lang="zh-CN" altLang="en-US" dirty="0"/>
              <a:t>腓尼基：约前</a:t>
            </a:r>
            <a:r>
              <a:rPr lang="en-US" altLang="zh-CN" dirty="0"/>
              <a:t>20</a:t>
            </a:r>
            <a:r>
              <a:rPr lang="zh-CN" altLang="en-US" dirty="0"/>
              <a:t>世纪进入城邦阶段，地中海西部</a:t>
            </a:r>
            <a:endParaRPr lang="en-US" altLang="zh-CN" dirty="0"/>
          </a:p>
          <a:p>
            <a:pPr lvl="8"/>
            <a:endParaRPr lang="en-US" altLang="zh-CN" dirty="0"/>
          </a:p>
          <a:p>
            <a:pPr lvl="1"/>
            <a:r>
              <a:rPr lang="zh-CN" altLang="en-US" dirty="0"/>
              <a:t>玛雅：</a:t>
            </a:r>
            <a:endParaRPr lang="en-US" altLang="zh-CN" dirty="0"/>
          </a:p>
          <a:p>
            <a:pPr lvl="2"/>
            <a:r>
              <a:rPr lang="zh-CN" altLang="en-US" dirty="0"/>
              <a:t>约前</a:t>
            </a:r>
            <a:r>
              <a:rPr lang="en-US" altLang="zh-CN" dirty="0"/>
              <a:t>2500</a:t>
            </a:r>
            <a:r>
              <a:rPr lang="zh-CN" altLang="en-US" dirty="0"/>
              <a:t>年进入定居农业阶段，并已建有祭坛</a:t>
            </a:r>
            <a:endParaRPr lang="en-US" altLang="zh-CN" dirty="0"/>
          </a:p>
          <a:p>
            <a:pPr lvl="2"/>
            <a:r>
              <a:rPr lang="zh-CN" altLang="en-US" dirty="0"/>
              <a:t>约前</a:t>
            </a:r>
            <a:r>
              <a:rPr lang="en-US" altLang="zh-CN" dirty="0"/>
              <a:t>400</a:t>
            </a:r>
            <a:r>
              <a:rPr lang="zh-CN" altLang="en-US" dirty="0"/>
              <a:t>年形成奴隶制国家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55" y="-99392"/>
            <a:ext cx="2731245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五、早期文明总结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556792"/>
            <a:ext cx="7920880" cy="496855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科学的起源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对自然本性的终极思考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自然哲学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天文历法之学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应用目的：宗教</a:t>
            </a:r>
            <a:r>
              <a:rPr lang="zh-CN" altLang="en-US" dirty="0"/>
              <a:t>、农耕、导航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研究领域：天象观测、历法计算、计时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/>
            <a:r>
              <a:rPr lang="zh-CN" altLang="en-US" dirty="0" smtClean="0"/>
              <a:t>计量学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税收和商业（质量、体积）；工程标准（长度）；土地丈量⟶</a:t>
            </a:r>
            <a:r>
              <a:rPr lang="en-US" altLang="zh-CN" dirty="0" smtClean="0"/>
              <a:t>geometry</a:t>
            </a:r>
            <a:endParaRPr lang="en-US" altLang="zh-CN" dirty="0"/>
          </a:p>
          <a:p>
            <a:pPr lvl="1"/>
            <a:r>
              <a:rPr lang="zh-CN" altLang="en-US" dirty="0" smtClean="0"/>
              <a:t>算术学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商业、税收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农业、手工业、医学相关</a:t>
            </a:r>
            <a:r>
              <a:rPr lang="zh-CN" altLang="en-US" dirty="0"/>
              <a:t>经验</a:t>
            </a:r>
            <a:r>
              <a:rPr lang="zh-CN" altLang="en-US" dirty="0" smtClean="0"/>
              <a:t>知识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生物学；化学（制陶、冶金、织染、酿造）；力学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2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五、早期文明总结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09441228"/>
              </p:ext>
            </p:extLst>
          </p:nvPr>
        </p:nvGraphicFramePr>
        <p:xfrm>
          <a:off x="539552" y="1412776"/>
          <a:ext cx="8424936" cy="5163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2774291" y="1675494"/>
            <a:ext cx="375667" cy="1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7773089" y="1530969"/>
            <a:ext cx="2190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050" kern="100" dirty="0">
                <a:effectLst/>
                <a:latin typeface="Calibri"/>
                <a:ea typeface="宋体"/>
                <a:cs typeface="Times New Roman"/>
              </a:rPr>
              <a:t>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7677840" y="1695074"/>
            <a:ext cx="409575" cy="9525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494815" y="1640507"/>
            <a:ext cx="360040" cy="13157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7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15537</TotalTime>
  <Words>1452</Words>
  <Application>Microsoft Office PowerPoint</Application>
  <PresentationFormat>全屏显示(4:3)</PresentationFormat>
  <Paragraphs>189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华文楷体</vt:lpstr>
      <vt:lpstr>宋体</vt:lpstr>
      <vt:lpstr>Arial Narrow</vt:lpstr>
      <vt:lpstr>Calibri</vt:lpstr>
      <vt:lpstr>Consolas</vt:lpstr>
      <vt:lpstr>Corbel</vt:lpstr>
      <vt:lpstr>Times New Roman</vt:lpstr>
      <vt:lpstr>Wingdings</vt:lpstr>
      <vt:lpstr>Wingdings 2</vt:lpstr>
      <vt:lpstr>Wingdings 3</vt:lpstr>
      <vt:lpstr>穿越</vt:lpstr>
      <vt:lpstr>全球史 第三讲 文明起源（下）</vt:lpstr>
      <vt:lpstr>四、最早的文明·埃及</vt:lpstr>
      <vt:lpstr>PowerPoint 演示文稿</vt:lpstr>
      <vt:lpstr>四、最早的文明·埃及</vt:lpstr>
      <vt:lpstr>五、早期文明总结</vt:lpstr>
      <vt:lpstr>PowerPoint 演示文稿</vt:lpstr>
      <vt:lpstr>五、早期文明总结</vt:lpstr>
      <vt:lpstr>五、早期文明总结</vt:lpstr>
      <vt:lpstr>五、早期文明总结</vt:lpstr>
      <vt:lpstr>六、帝国时代</vt:lpstr>
      <vt:lpstr>PowerPoint 演示文稿</vt:lpstr>
      <vt:lpstr>六、帝国时代</vt:lpstr>
      <vt:lpstr>PowerPoint 演示文稿</vt:lpstr>
      <vt:lpstr>五、蛮族入侵</vt:lpstr>
      <vt:lpstr>五、蛮族入侵</vt:lpstr>
      <vt:lpstr>PowerPoint 演示文稿</vt:lpstr>
      <vt:lpstr>PowerPoint 演示文稿</vt:lpstr>
      <vt:lpstr>五、蛮族入侵</vt:lpstr>
      <vt:lpstr>五、进入公元前10世纪的新世界</vt:lpstr>
      <vt:lpstr>五、进入公元前10世纪的新世界</vt:lpstr>
    </vt:vector>
  </TitlesOfParts>
  <Company>Founder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物理学与人类文明 第一讲 文明起源</dc:title>
  <dc:creator>Jean</dc:creator>
  <cp:lastModifiedBy>Lao Su</cp:lastModifiedBy>
  <cp:revision>322</cp:revision>
  <dcterms:created xsi:type="dcterms:W3CDTF">2016-03-01T15:42:21Z</dcterms:created>
  <dcterms:modified xsi:type="dcterms:W3CDTF">2019-10-24T01:06:51Z</dcterms:modified>
</cp:coreProperties>
</file>